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8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9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10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11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9" r:id="rId2"/>
    <p:sldId id="346" r:id="rId3"/>
    <p:sldId id="347" r:id="rId4"/>
    <p:sldId id="348" r:id="rId5"/>
    <p:sldId id="350" r:id="rId6"/>
    <p:sldId id="351" r:id="rId7"/>
    <p:sldId id="349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265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Noto Sans" panose="020B0502040504020204" pitchFamily="34" charset="0"/>
      <p:regular r:id="rId40"/>
      <p:bold r:id="rId41"/>
      <p:italic r:id="rId42"/>
      <p:boldItalic r:id="rId43"/>
    </p:embeddedFont>
    <p:embeddedFont>
      <p:font typeface="Prata" pitchFamily="2" charset="0"/>
      <p:regular r:id="rId4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5" pos="6108" userDrawn="1">
          <p15:clr>
            <a:srgbClr val="A4A3A4"/>
          </p15:clr>
        </p15:guide>
        <p15:guide id="6" pos="5654" userDrawn="1">
          <p15:clr>
            <a:srgbClr val="A4A3A4"/>
          </p15:clr>
        </p15:guide>
        <p15:guide id="7" pos="2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F90"/>
    <a:srgbClr val="F8ED8F"/>
    <a:srgbClr val="FCBA14"/>
    <a:srgbClr val="0F608F"/>
    <a:srgbClr val="FFC31C"/>
    <a:srgbClr val="F1F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27" autoAdjust="0"/>
    <p:restoredTop sz="94733" autoAdjust="0"/>
  </p:normalViewPr>
  <p:slideViewPr>
    <p:cSldViewPr snapToGrid="0">
      <p:cViewPr varScale="1">
        <p:scale>
          <a:sx n="96" d="100"/>
          <a:sy n="96" d="100"/>
        </p:scale>
        <p:origin x="168" y="264"/>
      </p:cViewPr>
      <p:guideLst>
        <p:guide orient="horz" pos="2319"/>
        <p:guide pos="3840"/>
        <p:guide orient="horz" pos="709"/>
        <p:guide pos="2026"/>
        <p:guide pos="6108"/>
        <p:guide pos="5654"/>
        <p:guide pos="24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3:56:31.6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0 138 24575,'65'0'0,"8"0"0,12 0-492,-6 0 0,4 0 0,-12 0 0,1 0 0,19 0 0,5 0 164,-23 0 0,1 0 0,-4 0-164,3 0 0,1 0 164,12 0 0,8 0 0,-10 0-164,-22 0 0,-2 0 0,31 0 0,-3 0-492,11 0 492,-43 0 0,2 0 0,-2 0 0,4 0 164,10 4 0,8 1 0,-5 1-164,-1-2 0,0 2 164,3 1 0,7 2 0,-10-2 235,-13-3 0,0 0 93,17 1 0,10 0 0,-7-1 0,-1-3 0,0 0 0,5 1 0,6 1 0,-9-1 0,-14-2 0,-2 0 0,6 0 0,5 0 0,-5 0 0,-2 0 0,0 0 327,4 0 1,6 0 0,-10 0 655,27 0-705,-21 0 1,-3 0-279,-11 0 983,22 0 0,-49 0 0,30 0 0,-23 5-436,29 1-547,-34 1 0,47 13 0,-38-11 0,32 13 0,-43-11 0,30 10 0,-29-8 983,21 7 0,-34-14 0,22 3 0,-11-3 0,19 0 0,-18-1 0,36 0-904,-20-4-79,3 4 0,2 0 0,1-3 0,5 0 0,0 1 0,-8-3 0,31 0 0,-56 0 0,7 0 0,-17 4 0,5-3 0,-13 3 0,-1-4 0,1 0 0,11 0 0,9 0 0,20 0 0,1 0 0,30 0 0,12 6 0,7-4-212,-46 1 0,-1 0 212,23-3 0,-2 0 0,0 0 0,2 0 0,-12 0 0,-5 0 0,-19 0 0,31 0 0,-28 0 0,33 0 0,-40 0 0,47 0 0,-31 0 424,26 0-424,-30 0 0,30-5 0,-20-2 0,27-4 0,-36 4 0,30-9 0,-29 9 0,14-5 0,-37 7 0,-6 1 0,-1 2 0,-4-6 0,-2 7 0,-4-3 0,0 4 0,9 0 0,-3 0 0,15 0 0,4 0 0,7 0 0,7 0 0,0 0 0,1 0 0,-8 0 0,8 0 0,-25 0 0,5 0 0,-20 0 0,4-4 0,-3 3 0,3-8 0,1 8 0,50-18 0,-4 2 0,-8 4 0,0 1 0,24-2 0,-2 4 0,0 2 0,2-1 0,6 3 0,-5-1 0,-28-4 0,4 10 0,-1 1 0,-10-5 0,27 0 0,-29 4 0,30-4 0,-21 5 0,27 0 0,-41 0 0,35 0 0,-35 0 0,21 0 0,-41 0 0,7 0 0,-11 0 0,6 0 0,-8 0 0,4 0 0,8 0 0,6 0 0,28 0 0,-10 5 0,11-3 0,-22 8 0,5 0 0,-20-4 0,9 3 0,-19-5 0,-4 1 0,6 0 0,-5-1 0,7-4 0,-4 0 0,5 0 0,-4 0 0,9 0 0,-5 0 0,1 0 0,-2 0 0,-4 0 0,1 0 0,-2 0 0,12 0 0,2 0 0,17 0 0,-4 0 0,20 0 0,-24 0 0,33 0 0,-38 0 0,18 0 0,-24 0 0,-2 0 0,2 0 0,-1 0 0,1 0 0,6-5 0,-5 4 0,5-4 0,-6 0 0,15-1 0,-11 0 0,16-4 0,-13 4 0,37-5 0,-23-1 0,43 1 0,-39 5 0,7 2 0,2 3 0,12 1 0,-16 0 0,0 0 0,33 0 0,0 0 0,5 0 0,-26 0 0,1 0-492,39-1 0,-5 2-492,-8 4 899,-25 0 1,10 0 0,-8 0 84,-11 0 0,0-1 0,41 4 0,-3-3 0,0-5 0,-9 0 0,-27 0 0,-1 0 0,26 0 0,-30 0 0,-1 0 0,13 0-110,-10 1 1,0-2 109,8-4 0,34-1 0,-61-6 0,41-15 0,-34 12 491,6-3 1,1-2 491,-2 1-869,32-1 1,4 2-115,-11 3-152,3 4 1,-1 3 151,-9 8 0,9 0 0,3 0 0,-26 0 0,1 0 0,29-1 0,-3 2 0,-2 5 0,-14 2 0,-1 2 0,17 6 0,-23-4 0,-2-1 0,10 2 0,23-1 0,-21 1 0,12-7 0,-37 0 0,29-1 0,-27-4 0,27 10 0,-36-10 0,30 9 0,-23-4 548,23 0-548,-30 3 0,29-2 0,-15 4 0,32-5 0,-29-1 0,29 0 0,-32-3 0,15 2 0,-29-4 0,24 5 0,-18-4 0,18 4 0,-24-1 0,23 12 0,-17-3 0,18 8 0,-24-10 0,30 10 0,-23-8 0,22 3 0,-28-6 0,41 2 0,-24-5 0,33 4 0,-29-11 0,-6 0 0,3 0 0,23 0 0,-14 0 0,0 0 0,7 0 0,-11 0 0,0 0 0,10 0 0,17 0 0,-38 0 0,18-5 0,-22-1 0,19 0 0,-40-3 0,29-1 0,-24 3 0,13-2 0,-21 9 0,11 0 0,-11 0 0,9 0 0,-18 0 0,0 0 0,5 0 0,-4 0 0,4 0 0,0 0 0,2 0 0,4 0 0,6 0 0,-5 0 0,11 0 0,-11 0 0,11 0 0,3 5 0,-6-4 0,3 3 0,-17-4 0,6 0 0,-14 0 0,5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0 366 24575,'70'0'0,"-2"0"0,-5 0 0,10 0 0,-7 0 0,6 0 0,1 0 0,-7 0 0,16 0 0,-6 0 0,-10 0 0,15 0 0,-15 0 0,9 0 0,8 0 0,-18 0 0,8 0 0,-10 0 0,0 0 0,-9 0 0,7 0 0,-15 0 0,6 0 0,0 0 0,-7 0 0,7 0 0,-8 0 0,-1 0 0,-7 0 0,14 0 0,-12 0 0,14 0 0,0 0 0,-7 0 0,16 0 0,-7 0 0,19 0 0,2 0 0,0 0 0,8 0 0,-8 0 0,1 0 0,6 0 0,-17 0 0,8 7 0,-19-5 0,7 12 0,-7-5 0,0-1 0,-2 6 0,0-13 0,-6 12 0,6-11 0,-9 11 0,0-12 0,0 12 0,1-11 0,-1 4 0,0-6 0,1 0 0,-1 0 0,9 0 0,-7 0 0,8 0 0,-10 0 0,0 0 0,0 0 0,1 0 0,-1 0 0,0 0 0,1 0 0,-1 0 0,0 0 0,-7 0 0,5 0 0,-5 7 0,7-6 0,-7 6 0,6-7 0,-7 0 0,9 0 0,8 0 0,2 0 0,9 0 0,10 0 0,-8 0 0,8-7 0,0 5 0,-8-12 0,18 4 0,-18 1 0,18-6 0,-18 6 0,8 0 0,-10-5 0,0 12 0,-9-5 0,-2 7 0,-9 0 0,-7 0 0,6 0 0,-14 0 0,6 0 0,-8-6 0,0 4 0,8-4 0,2 0 0,16-3 0,-7 1 0,16-6 0,-15 12 0,14-5 0,-14 7 0,25-6 0,-23 4 0,15-5 0,-20 7 0,0 0 0,-7 0 0,-2 0 0,0 0 0,-6 0 0,6 0 0,0 0 0,1 0 0,9 0 0,18 0 0,-6 0 0,27-7 0,3-3 0,2 0 0,-35 1 0,1 2 0,45 5 0,-45-2 0,1 0 0,0 3 0,0 2 0,44-1 0,-3 0 0,-11 0 0,-10 0 0,8 0 0,-26 0 0,13 0 0,-24 0 0,6 0 0,0 0 0,-7 0 0,7 0 0,0 0 0,12 0 0,23 0 0,-9 0 0,-8 0 0,2 0 0,27 0-492,-26 0 0,1 0 491,25-8 1,-45 8 0,-1-2 0,35-13 0,-34 14 0,-1 0 0,35-14 0,-35 10 0,1 0 0,-4-4 0,-1 0 0,0-1 0,1 2 0,4 2 0,-1 2 0,35-4 0,8 1 0,-21 5 0,-2-6-517,-10 8 517,-9 0 0,-2 0 0,-16 0 0,5 0 0,-12 0 0,12 0 0,-5 0 0,0 0 0,5 0 0,-5 0 0,7 0 0,-7 0 0,5 0 958,-5 0-958,7 0 544,0 0-544,1 0 0,-1 0 0,0 0 0,0 0 0,1 0 0,-1 0 0,0 0 0,1 0 0,8 0 0,-7 0 0,16 0 0,3 0 0,1 0 0,18 0 0,-17 0 0,16 0 0,4 0 0,-31 0 0,2 0-492,-2 0 0,2 0 13,11 0 1,-1 0 478,25 0 0,-28 0 0,1 0 0,27 0 0,-32 0 0,2 0 0,-6 0 0,-2 0 0,45 0 0,-13 0 0,-14 0-984,-9 0 753,-9 0 231,-2 0 0,-8 0 0,-9 0 0,7 0 0,-6 0 0,-1 0 0,7 0 0,-7 0 983,1 0-152,6 0-831,30 0 0,-1 0 0,-19-3 0,-1-1 0,25-5 0,17-9 668,-4 1-668,-40 8 0,1 0 0,46-9 0,-11 9 0,0-6 0,0 13 0,-9-13 0,-3 13 0,-19-5 0,-2 7 0,-16 0 0,-3 0 0,-6 0 0,-7 0 0,-2 0 674,-6 0-674,0 0 0,-1 0 0,1 5 0,0-3 0,6 3 0,2-5 0,7 0 0,7 0 0,1 0 0,9 0 0,18 0 0,15 0 0,22 0-610,-10 7 610,-37-6 0,1 0 0,36 6 0,-35-3 0,2 0 0,-1-3 0,-1 0 0,45 7 0,-13-8 0,-13 0 0,-19 0 0,-2 0 0,-16 0 0,-2 6 0,-8-5 0,1 11 610,-1-11-610,-6 11 0,5-5 0,-12 5 0,5 0 0,-6-5 0,-5 3 0,-2-3 0,-5 5 0,5 0 0,-3 6 0,9 2 0,-3 14 0,5-6 0,7 6 0,-6-8 0,11 1 0,-10-1 0,3-6 0,-5-2 0,-1-6 0,0 0 0,-6 0 0,4-5 0,-44-2 0,18-5 0,-42 0 0,22 0 0,-7-7 0,-1-1 0,-42-30 0,39 18 0,-29-18 0,49 24 0,7 2 0,-5 4 0,11 3 0,-10 5 0,10 0 0,-5 0 0,1 0 0,4 0 0,-11 0 0,5 0 0,-6 0 0,-8 0 0,5 0 0,-5 0 0,8 0 0,-1 0 0,-7 0 0,6 0 0,-6 0 0,7 0 0,-7 0 0,-2 0 0,-7 0 0,-30 0 0,3 0 0,18 0 0,-3 0-492,0-1 0,-1 2 197,-12 3 0,-3 1 295,-11 1 0,-4 0 0,-6 4 0,-1 2 0,27-2 0,0 1 0,-1 0 0,-4-3 0,-2 0 0,1 1-328,0 1 0,-1 1 0,0 0 0,-1 0 0,0 1 0,2-2-164,-17 2 0,3 0 0,4 3 0,2 0 0,10-5 0,1-1 356,4 1 0,2-1 136,-1 1 0,3-1 0,-25 8 0,21-8 0,13-2 0,16-7 0,2 0 0,14 0 0,-5 0 983,11 0-824,-10 0 824,10 0 0,-5 0 0,1 0 0,4 0 0,-11 0-274,5 0-709,-14 0 0,-20 0 0,-13 0 0,-29 0-984,-3 0 914,38 1 1,0-2 69,10-2 0,-1-1 0,-13-1 0,-1-1 0,8-3 0,2 0 0,-1 0 0,-1-1 0,-3-4 0,3 1-208,-20 1 208,-6-11 0,37 15 0,-4 0 0,29 2 0,-10 0 983,18 4-856,-4-4 94,6 6-221,0 0 0,0 0 0,-6 0 0,4 0 0,-18 0 0,10 0 0,-20 0 0,-2 0 0,-21 0 0,0 0 0,-18 0 0,-4 0-554,-1 0 554,-8 0 0,11 0 0,9 0 0,4 0 0,17 0 0,3 0 0,16 0 0,2 0 0,8 0 0,6 0 554,1 0-554,7 0 0,0 0 0,0 0 0,0 0 0,0 0 0,-7 0 0,-9 0 0,-26 0 0,-24 0 0,19 0 0,-6 0-492,-12 2 0,-3-4 374,-12-6 0,-1-3 118,12 5 0,2-1 0,-4-12 0,4-2 0,27 11 0,2 0 0,-6-3 0,4-1 0,-7-1 0,6 0 0,53 7 0,31 2 0,22 6 0,11 0 0,-12 0 0,-8 7 0,-1-6 0,0 6 983,0-1-746,1-4-237,-1 4 0,9-6 0,2 7 0,9-5 0,0 5 0,10-7 0,13 0-791,13 0 791,-45 4 0,2 0-492,11-3 0,1 0 381,-4 3 1,1 0 110,10-3 0,0-2 0,-5 1 0,-2 0 0,-11 0 0,0 0 0,3 0 0,-1 0 0,-3 0 0,-1 0 0,1 0 0,1 0 0,5 0 0,-2 0 0,39 0 0,-3 0 0,-21 0-758,-2 0 758,-19 0 0,-1 0 0,-18 0 0,-1 0 0,-8 0 712,-6 0-712,5 0 983,-12 0-764,6 0 621,-1 0-840,2 0 0,6 0 0,8 0 0,2 0 0,16 0 0,2 0 0,9-7 0,10-2 0,-8-7 0,18-1 0,-8 0 0,1 8 0,-3-6 0,-11 13 0,-7-11 0,-3 11 0,-17-4 0,7 6 0,-20 0 0,10 0 0,-19 0 0,6 0 0,-7 0 0,-1 0 0,1 0 0,0 0 0,0 0 0,0 0 0,-1 0 0,0 4 0,1-2 0,-1 8 0,1-9 0,0 5 0,-1-6 0,1 0 0,0 0 0,0 0 0,0 0 0,6 0 0,-4 0 0,18 0 0,-10 0 0,12 0 0,0 0 0,1 0 0,9 0 0,-9 0 0,16 0 0,-13 0 0,22 0 0,-5 0 0,-1 0 0,7 0 0,-16 0 0,-1 0 0,-10 0 0,-14 0 0,-2 0 0,-6 0 0,0 0 0,0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0 373 24575,'71'0'0,"-2"0"0,-5 0 0,10 0 0,-7 0 0,6 0 0,1 0 0,-7 0 0,16 0 0,-6 0 0,-10 0 0,15 0 0,-15 0 0,9 0 0,9 0 0,-19 0 0,8 0 0,-10 0 0,0 0 0,-10 0 0,8 0 0,-15 0 0,6 0 0,-1 0 0,-6 0 0,7 0 0,-9 0 0,0 0 0,-7 0 0,13 0 0,-11 0 0,14 0 0,-1 0 0,-6 0 0,16 0 0,-7 0 0,19 0 0,2 0 0,0 0 0,8 0 0,-8 0 0,1 0 0,6 0 0,-17 0 0,8 7 0,-19-5 0,7 13 0,-7-6 0,0-1 0,-3 6 0,1-13 0,-6 12 0,6-11 0,-10 12 0,1-13 0,0 12 0,0-11 0,0 4 0,-1-6 0,2 0 0,-1 0 0,8 0 0,-6 0 0,8 0 0,-11 0 0,1 0 0,0 0 0,0 0 0,0 0 0,0 0 0,0 0 0,0 0 0,-1 0 0,-6 0 0,5 0 0,-6 7 0,8-6 0,-8 6 0,7-7 0,-8 0 0,10 0 0,8 0 0,2 0 0,8 0 0,12 0 0,-10 0 0,10-7 0,-1 5 0,-8-12 0,18 4 0,-18 1 0,18-7 0,-18 7 0,8 0 0,-10-5 0,0 12 0,-9-6 0,-3 8 0,-8 0 0,-8 0 0,7 0 0,-15 0 0,7 0 0,-9-6 0,1 4 0,7-4 0,3 0 0,15-3 0,-6 1 0,16-6 0,-15 11 0,14-4 0,-15 7 0,26-6 0,-23 4 0,15-5 0,-21 7 0,1 0 0,-7 0 0,-3 0 0,1 0 0,-7 0 0,6 0 0,1 0 0,0 0 0,10 0 0,18 0 0,-6 0 0,27-7 0,3-3 0,3 0 0,-37 0 0,2 3 0,46 5 0,-47-2 0,2 0 0,0 3 0,0 2 0,44-1 0,-2 0 0,-12 0 0,-10 0 0,8 0 0,-26 0 0,13 0 0,-24 0 0,5 0 0,1 0 0,-7 0 0,7 0 0,-1 0 0,13 0 0,23 0 0,-8 0 0,-9 0 0,2 0 0,27 0-492,-26 0 0,1 0 491,26-8 1,-47 8 0,0-2 0,35-13 0,-34 14 0,-1-1 0,35-13 0,-35 10 0,1 0 0,-4-4 0,-2 0 0,1-2 0,1 3 0,4 2 0,-2 2 0,37-4 0,7 1 0,-21 5 0,-2-6-517,-10 8 517,-9 0 0,-2 0 0,-17 0 0,6 0 0,-13 0 0,13 0 0,-6 0 0,1 0 0,4 0 0,-4 0 0,6 0 0,-6 0 0,5 0 958,-6 0-958,8 0 544,-1 0-544,2 0 0,-1 0 0,-1 0 0,1 0 0,1 0 0,-2 0 0,1 0 0,0 0 0,9 0 0,-7 0 0,16 0 0,3 0 0,1 0 0,18 0 0,-17 0 0,16 0 0,4 0 0,-31 0 0,2 0-492,-2 0 0,1 0 13,12 0 1,-1 0 478,26 0 0,-29 0 0,1 0 0,27 0 0,-32 0 0,2 0 0,-7 0 0,-1 0 0,46 0 0,-14 0 0,-14 0-984,-9 0 753,-9 0 231,-3 0 0,-7 0 0,-9 0 0,6 0 0,-5 0 0,-2 0 0,8 0 0,-8 0 983,2 0-152,5 0-831,32 0 0,-2 0 0,-20-3 0,0-1 0,25-6 0,18-8 668,-5 1-668,-40 7 0,0 1 0,48-9 0,-12 9 0,0-6 0,0 12 0,-9-12 0,-2 13 0,-21-5 0,-1 7 0,-16 0 0,-4 0 0,-6 0 0,-6 0 0,-3 0 674,-6 0-674,0 0 0,-1 0 0,2 5 0,-1-3 0,6 3 0,2-5 0,8 0 0,6 0 0,2 0 0,8 0 0,19 0 0,15 0 0,23 0-610,-11 7 610,-37-6 0,1 0 0,36 7 0,-35-4 0,2 0 0,-2-3 0,0 0 0,46 7 0,-14-8 0,-13 0 0,-19 0 0,-3 0 0,-15 0 0,-3 6 0,-7-5 0,0 11 610,0-11-610,-7 12 0,5-6 0,-12 5 0,6 0 0,-7-5 0,-5 3 0,-2-2 0,-5 4 0,5 0 0,-3 6 0,9 3 0,-3 13 0,6-5 0,6 6 0,-6-9 0,11 2 0,-9-2 0,2-5 0,-5-3 0,-1-6 0,0 0 0,-5 1 0,3-6 0,-45-2 0,19-5 0,-43 0 0,23 0 0,-8-7 0,-1-1 0,-42-31 0,39 18 0,-29-17 0,50 23 0,7 3 0,-6 4 0,12 3 0,-10 5 0,10 0 0,-6 0 0,2 0 0,4 0 0,-12 0 0,6 0 0,-6 0 0,-9 0 0,6 0 0,-6 0 0,9 0 0,-1 0 0,-8 0 0,7 0 0,-7 0 0,8 0 0,-8 0 0,-1 0 0,-8 0 0,-30 0 0,3 0 0,18 0 0,-2 0-492,-1-1 0,-1 2 197,-12 3 0,-3 1 295,-11 1 0,-5 0 0,-5 5 0,-1 1 0,27-2 0,0 1 0,-1 0 0,-4-2 0,-2-1 0,1 1-328,0 1 0,-1 1 0,0 0 0,-1 1 0,-1 0 0,3-2-164,-17 2 0,3 1 0,4 2 0,2 0 0,10-5 0,1-1 356,4 2 0,2-2 136,-1 1 0,3-1 0,-25 9 0,21-9 0,13-2 0,16-7 0,3 0 0,14 0 0,-6 0 983,12 0-824,-10 0 824,9 0 0,-4 0 0,1 0 0,4 0 0,-12 0-274,6 0-709,-14 0 0,-21 0 0,-13 0 0,-30 0-984,-2 0 914,38 1 1,0-2 69,10-2 0,0-1 0,-14-1 0,-1-1 0,8-4 0,2 1 0,-1 0 0,0-1 0,-4-4 0,3 0-208,-20 2 208,-7-11 0,39 14 0,-5 1 0,30 2 0,-11 0 983,19 4-856,-4-4 94,6 6-221,-1 0 0,1 0 0,-6 0 0,4 0 0,-19 0 0,11 0 0,-21 0 0,-1 0 0,-22 0 0,0 0 0,-18 0 0,-5 0-554,0 0 554,-8 0 0,10 0 0,10 0 0,4 0 0,18 0 0,2 0 0,16 0 0,3 0 0,7 0 0,7 0 554,1 0-554,7 0 0,-1 0 0,1 0 0,0 0 0,0 0 0,-7 0 0,-10 0 0,-26 0 0,-24 0 0,20 0 0,-7 0-492,-13 2 0,-2-4 374,-12-6 0,-1-3 118,11 4 0,3 0 0,-4-12 0,4-2 0,27 10 0,2 1 0,-5-3 0,3-1 0,-7-2 0,6 1 0,54 7 0,32 2 0,21 6 0,12 0 0,-12 0 0,-8 7 0,-2-6 0,1 6 983,0-1-746,0-4-237,0 4 0,9-6 0,1 7 0,10-4 0,0 4 0,10-7 0,14 0-791,12 0 791,-45 4 0,2 0-492,11-3 0,1 0 381,-4 3 1,0 0 110,12-3 0,-1-2 0,-5 1 0,-2 0 0,-12 0 0,1 0 0,3 0 0,-1 0 0,-3 0 0,-1 0 0,0 0 0,2 0 0,5 0 0,-2 0 0,39 0 0,-2 0 0,-22 0-758,-2 0 758,-19 0 0,-1 0 0,-19 0 0,0 0 0,-9 0 712,-6 0-712,6 0 983,-13 0-764,6 0 621,-1 0-840,3 0 0,5 0 0,8 0 0,3 0 0,16 0 0,2 0 0,8-7 0,12-2 0,-10-8 0,20 0 0,-9 0 0,1 8 0,-3-7 0,-11 14 0,-7-11 0,-4 11 0,-16-4 0,6 6 0,-19 0 0,9 0 0,-19 0 0,7 0 0,-8 0 0,-1 0 0,1 0 0,0 0 0,1 0 0,-1 0 0,-1 0 0,0 4 0,1-2 0,-1 8 0,2-9 0,-1 5 0,-1-6 0,1 0 0,0 0 0,0 0 0,1 0 0,5 0 0,-4 0 0,19 0 0,-11 0 0,12 0 0,1 0 0,0 0 0,10 0 0,-9 0 0,15 0 0,-12 0 0,22 0 0,-6 0 0,0 0 0,7 0 0,-16 0 0,-2 0 0,-9 0 0,-15 0 0,-2 0 0,-5 0 0,-1 0 0,0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3:56:35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4417 219 24575,'74'0'0,"-15"0"0,-4 0 0,1 0 0,19 0 0,-18-3 0,1 0 0,26 1 0,0-4 0,0 6 0,-9-6 0,-9 5 0,-10-5 0,21 1 0,-34 3 0,19-3 0,-47 5 0,7 0 0,-11 0 0,6 0 0,-4 0 0,8 0 0,1 0 0,8 0 0,-14 0 0,11 0 0,-11 0 0,21 5 0,-2-4 0,42 5 0,-14 0 0,23-5 0,-21 5 0,9-6 0,-31 0 0,0 0 0,-46 0 0,-37 0 0,-16 0 0,-17 0 0,1 0 0,-2 0 0,-20 0-457,22 0 0,0 0 457,22 0 0,-1 0 0,-29 0 0,-2 0 0,30 0 0,-2 0 0,-41-2 0,4-2 0,18-3 0,1-2 0,0-1 0,-6-4 0,20 5 0,1-1 0,-8-3 0,-8 3 0,-2 1 0,-11-6 0,7 7 0,1 2 0,3 0 0,12 5 0,0 2 0,-23-1 0,33 0 0,4 0 0,-5 0 0,-11 0 0,17 0 0,-15 0 0,30 0 0,-37 0 0,21 0 0,-29 0 0,23-6 0,5 1 0,-1-2 0,-17-7 0,-31 1 0,58 3 914,-29 3-914,30 1 0,-32 1 0,42 5 0,-23 0 0,28 0 0,-13 0 0,18 5 0,0 0 0,-15 10 0,11-3 0,-17 3 0,19-5 0,-28 10 0,18-7 0,-13 6 0,19-8 0,-18 4 0,18-8 0,-18 6 0,18-12 0,-20 8 0,15-8 0,-19 4 0,28-5 0,-33 5 0,27-4 0,-28 4 0,35-5 0,-23 0 0,19 0 0,-17 0 0,25 0 0,-19 0 0,18 0 0,-16 0 0,8 0 0,-25 0 0,12 0 0,-25-5 0,29 3 0,-34-13 0,28 7 0,-21-3 0,34 2 0,-16 8 0,20-4 0,-10 5 0,20 0 0,-7 0 0,9 0 0,-10 0 0,14 0 0,-1 0 0,-4 0 0,-1 0 0,-19-4 0,10 3 0,-16-3 0,17 4 0,-10 0 0,11 0 0,-11 0 0,10 0 0,-4-4 0,-3 2 0,1-7 0,-3 8 0,5-9 0,-11 0 0,17 4 0,-4-3 0,25 9 0,-13 0 0,-3 0 0,-20 0 0,2 0 0,-1 0 0,-11 0 0,14 0 0,-7 0 0,18 0 0,-6 0 0,4 0 0,-19 0 0,12 0 0,-14 0 0,10 5 0,-18 1 0,19 4 0,-7 0 0,25-5 0,0 4 0,4-5 0,-3 1 0,9 3 0,-4-7 0,27 10 0,-18-5 0,19 6 0,-25-3 0,4-1 0,-3 1 0,4-1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0 373 24575,'71'0'0,"-2"0"0,-5 0 0,10 0 0,-7 0 0,6 0 0,1 0 0,-7 0 0,16 0 0,-6 0 0,-10 0 0,15 0 0,-15 0 0,9 0 0,9 0 0,-19 0 0,8 0 0,-10 0 0,0 0 0,-10 0 0,8 0 0,-15 0 0,6 0 0,-1 0 0,-6 0 0,7 0 0,-9 0 0,0 0 0,-7 0 0,13 0 0,-11 0 0,14 0 0,-1 0 0,-6 0 0,16 0 0,-7 0 0,19 0 0,2 0 0,0 0 0,8 0 0,-8 0 0,1 0 0,6 0 0,-17 0 0,8 7 0,-19-5 0,7 13 0,-7-6 0,0-1 0,-3 6 0,1-13 0,-6 12 0,6-11 0,-10 12 0,1-13 0,0 12 0,0-11 0,0 4 0,-1-6 0,2 0 0,-1 0 0,8 0 0,-6 0 0,8 0 0,-11 0 0,1 0 0,0 0 0,0 0 0,0 0 0,0 0 0,0 0 0,0 0 0,-1 0 0,-6 0 0,5 0 0,-6 7 0,8-6 0,-8 6 0,7-7 0,-8 0 0,10 0 0,8 0 0,2 0 0,8 0 0,12 0 0,-10 0 0,10-7 0,-1 5 0,-8-12 0,18 4 0,-18 1 0,18-7 0,-18 7 0,8 0 0,-10-5 0,0 12 0,-9-6 0,-3 8 0,-8 0 0,-8 0 0,7 0 0,-15 0 0,7 0 0,-9-6 0,1 4 0,7-4 0,3 0 0,15-3 0,-6 1 0,16-6 0,-15 11 0,14-4 0,-15 7 0,26-6 0,-23 4 0,15-5 0,-21 7 0,1 0 0,-7 0 0,-3 0 0,1 0 0,-7 0 0,6 0 0,1 0 0,0 0 0,10 0 0,18 0 0,-6 0 0,27-7 0,3-3 0,3 0 0,-37 0 0,2 3 0,46 5 0,-47-2 0,2 0 0,0 3 0,0 2 0,44-1 0,-2 0 0,-12 0 0,-10 0 0,8 0 0,-26 0 0,13 0 0,-24 0 0,5 0 0,1 0 0,-7 0 0,7 0 0,-1 0 0,13 0 0,23 0 0,-8 0 0,-9 0 0,2 0 0,27 0-492,-26 0 0,1 0 491,26-8 1,-47 8 0,0-2 0,35-13 0,-34 14 0,-1-1 0,35-13 0,-35 10 0,1 0 0,-4-4 0,-2 0 0,1-2 0,1 3 0,4 2 0,-2 2 0,37-4 0,7 1 0,-21 5 0,-2-6-517,-10 8 517,-9 0 0,-2 0 0,-17 0 0,6 0 0,-13 0 0,13 0 0,-6 0 0,1 0 0,4 0 0,-4 0 0,6 0 0,-6 0 0,5 0 958,-6 0-958,8 0 544,-1 0-544,2 0 0,-1 0 0,-1 0 0,1 0 0,1 0 0,-2 0 0,1 0 0,0 0 0,9 0 0,-7 0 0,16 0 0,3 0 0,1 0 0,18 0 0,-17 0 0,16 0 0,4 0 0,-31 0 0,2 0-492,-2 0 0,1 0 13,12 0 1,-1 0 478,26 0 0,-29 0 0,1 0 0,27 0 0,-32 0 0,2 0 0,-7 0 0,-1 0 0,46 0 0,-14 0 0,-14 0-984,-9 0 753,-9 0 231,-3 0 0,-7 0 0,-9 0 0,6 0 0,-5 0 0,-2 0 0,8 0 0,-8 0 983,2 0-152,5 0-831,32 0 0,-2 0 0,-20-3 0,0-1 0,25-6 0,18-8 668,-5 1-668,-40 7 0,0 1 0,48-9 0,-12 9 0,0-6 0,0 12 0,-9-12 0,-2 13 0,-21-5 0,-1 7 0,-16 0 0,-4 0 0,-6 0 0,-6 0 0,-3 0 674,-6 0-674,0 0 0,-1 0 0,2 5 0,-1-3 0,6 3 0,2-5 0,8 0 0,6 0 0,2 0 0,8 0 0,19 0 0,15 0 0,23 0-610,-11 7 610,-37-6 0,1 0 0,36 7 0,-35-4 0,2 0 0,-2-3 0,0 0 0,46 7 0,-14-8 0,-13 0 0,-19 0 0,-3 0 0,-15 0 0,-3 6 0,-7-5 0,0 11 610,0-11-610,-7 12 0,5-6 0,-12 5 0,6 0 0,-7-5 0,-5 3 0,-2-2 0,-5 4 0,5 0 0,-3 6 0,9 3 0,-3 13 0,6-5 0,6 6 0,-6-9 0,11 2 0,-9-2 0,2-5 0,-5-3 0,-1-6 0,0 0 0,-5 1 0,3-6 0,-45-2 0,19-5 0,-43 0 0,23 0 0,-8-7 0,-1-1 0,-42-31 0,39 18 0,-29-17 0,50 23 0,7 3 0,-6 4 0,12 3 0,-10 5 0,10 0 0,-6 0 0,2 0 0,4 0 0,-12 0 0,6 0 0,-6 0 0,-9 0 0,6 0 0,-6 0 0,9 0 0,-1 0 0,-8 0 0,7 0 0,-7 0 0,8 0 0,-8 0 0,-1 0 0,-8 0 0,-30 0 0,3 0 0,18 0 0,-2 0-492,-1-1 0,-1 2 197,-12 3 0,-3 1 295,-11 1 0,-5 0 0,-5 5 0,-1 1 0,27-2 0,0 1 0,-1 0 0,-4-2 0,-2-1 0,1 1-328,0 1 0,-1 1 0,0 0 0,-1 1 0,-1 0 0,3-2-164,-17 2 0,3 1 0,4 2 0,2 0 0,10-5 0,1-1 356,4 2 0,2-2 136,-1 1 0,3-1 0,-25 9 0,21-9 0,13-2 0,16-7 0,3 0 0,14 0 0,-6 0 983,12 0-824,-10 0 824,9 0 0,-4 0 0,1 0 0,4 0 0,-12 0-274,6 0-709,-14 0 0,-21 0 0,-13 0 0,-30 0-984,-2 0 914,38 1 1,0-2 69,10-2 0,0-1 0,-14-1 0,-1-1 0,8-4 0,2 1 0,-1 0 0,0-1 0,-4-4 0,3 0-208,-20 2 208,-7-11 0,39 14 0,-5 1 0,30 2 0,-11 0 983,19 4-856,-4-4 94,6 6-221,-1 0 0,1 0 0,-6 0 0,4 0 0,-19 0 0,11 0 0,-21 0 0,-1 0 0,-22 0 0,0 0 0,-18 0 0,-5 0-554,0 0 554,-8 0 0,10 0 0,10 0 0,4 0 0,18 0 0,2 0 0,16 0 0,3 0 0,7 0 0,7 0 554,1 0-554,7 0 0,-1 0 0,1 0 0,0 0 0,0 0 0,-7 0 0,-10 0 0,-26 0 0,-24 0 0,20 0 0,-7 0-492,-13 2 0,-2-4 374,-12-6 0,-1-3 118,11 4 0,3 0 0,-4-12 0,4-2 0,27 10 0,2 1 0,-5-3 0,3-1 0,-7-2 0,6 1 0,54 7 0,32 2 0,21 6 0,12 0 0,-12 0 0,-8 7 0,-2-6 0,1 6 983,0-1-746,0-4-237,0 4 0,9-6 0,1 7 0,10-4 0,0 4 0,10-7 0,14 0-791,12 0 791,-45 4 0,2 0-492,11-3 0,1 0 381,-4 3 1,0 0 110,12-3 0,-1-2 0,-5 1 0,-2 0 0,-12 0 0,1 0 0,3 0 0,-1 0 0,-3 0 0,-1 0 0,0 0 0,2 0 0,5 0 0,-2 0 0,39 0 0,-2 0 0,-22 0-758,-2 0 758,-19 0 0,-1 0 0,-19 0 0,0 0 0,-9 0 712,-6 0-712,6 0 983,-13 0-764,6 0 621,-1 0-840,3 0 0,5 0 0,8 0 0,3 0 0,16 0 0,2 0 0,8-7 0,12-2 0,-10-8 0,20 0 0,-9 0 0,1 8 0,-3-7 0,-11 14 0,-7-11 0,-4 11 0,-16-4 0,6 6 0,-19 0 0,9 0 0,-19 0 0,7 0 0,-8 0 0,-1 0 0,1 0 0,0 0 0,1 0 0,-1 0 0,-1 0 0,0 4 0,1-2 0,-1 8 0,2-9 0,-1 5 0,-1-6 0,1 0 0,0 0 0,0 0 0,1 0 0,5 0 0,-4 0 0,19 0 0,-11 0 0,12 0 0,1 0 0,0 0 0,10 0 0,-9 0 0,15 0 0,-12 0 0,22 0 0,-6 0 0,0 0 0,7 0 0,-16 0 0,-2 0 0,-9 0 0,-15 0 0,-2 0 0,-5 0 0,-1 0 0,0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26.2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34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222 725 24575,'83'0'0,"-24"0"0,21 0 0,-34 0 0,-2 0 0,10 0 0,-30 0 0,20 0 0,-25 0 0,1 0 0,-3 0 0,-6 0 0,0 0 0,0 0 0,0 0 0,6 0 0,11 0 0,7-6 0,17 4 0,3-4 0,17-2 0,-6 6 0,7-12 0,-10 12 0,-9-5 0,-2 0 0,-16 6 0,-9-11 0,-9 10 0,-6-8 0,-5-3 0,-2-1 0,-5-11 0,-6 5 0,-7-1 0,-15-5 0,-17 10 0,0-12 0,-16 11 0,15 2 0,-15 1 0,15 12 0,-15-5 0,16 7 0,-8 0 0,10 0 0,0 0 0,-1 0 0,8 0 0,-6 0 0,7 0 0,-9 0 0,-8 0 0,-3 0 0,-8 0 0,0 0 0,-10 0 0,16 0 0,-13 0 0,32 0 0,-13 7 0,29-6 0,-10 12 0,18-12 0,-4 10 0,7-10 0,4 9 0,2-4 0,5 6 0,12-6 0,3-1 0,18-5 0,3 0 0,35 0 0,-12 0 0,33 0 0,-5 0 0,-9 0-492,-15 0 0,4 0 91,-14 0 0,1 0 401,20-4 0,3-1 0,-2 0 0,1-1 0,0-4 0,2-1 0,6-4 0,-1 0 0,-18 4 0,0 0 0,16-4 0,-3 1 0,-25 4 0,-1 2 0,16-3 0,-1 2 0,32-1 0,-13-5 0,-22 6 0,-12 1 0,-16 1 0,-2 7 0,-14 0 0,-2 0 0,-6 0 0,0 0 983,0 0-180,-1 0-803,1 0 0,6 0 0,9 0 0,28 0 0,1 0 0,27 0 0,-8 0 0,10 0 0,0 0 0,-10 0 0,-2 0 0,-19 0 0,-2 0 0,-16 0 0,-2 0 0,-14 0 0,-2 0 0,-6 0 0,0 0 0,0 0 0,0 0 0,0 0 0,0 0 0,6 0 0,9 0 0,18 0 0,19 0 0,11 0 0,10-8 0,11 7 0,-8-15 0,-34 15 0,-1 0 0,25-6 0,16 7 0,-28 0 0,6 0 0,-18 0 0,7 0 0,-7 0 0,1 0 0,-3 0 0,0 0 0,-7 0 0,7 0 0,-9 0 0,-7 0 0,10 0 0,-23 0 0,7 0 0,-19 0 0,1 0 0,0 0 0,-48-17 0,2 5 0,-53-14 0,11 9 0,17 12 0,-3 1-492,4 0 0,-2 0 0,-20 4 0,-3 0 88,-1 0 0,-1 0 404,1 0 0,-2 0 0,16 0 0,-3 0 0,4 0 0,-6 0 0,1 0 0,-22 4 0,1 2 0,23-1 0,2 1 0,-7 0 0,0 0-311,6 3 1,4-1 310,15-7 0,2 0 0,-33 7 0,36-8 0,4 0 0,23 0 0,1 0 983,7 0 0,0 0 0,5 5-535,-3-3-448,38 13 0,-14-7 0,38 4 0,-24 0 0,14-11 0,12 12 0,3 1 0,5-2 0,-1 2 0,-3 2 0,-14-2 0,-9 0 0,-7-1 0,-10 0 0,-6-1 0,-5-1 0,-7 1 0,-51 3 0,-40 2 0,17-8 0,-9 2-328,14 0 0,-4 1 0,-2-1 0,-9-2 0,-2-1 0,-2 1 0,-10 7 0,-3 1 0,5-2 47,16-5 1,3-2-1,-1 0-47,-10 4 0,-1 1 0,7-2-164,-1 0 0,5-1 0,-10-3 0,4-2 413,24 1 1,5-3 78,-20-3 0,37 0 983,33 0 0,41-7 0,37-3-914,-14 6 0,7-2 60,9-8 1,5 0-130,-15 9 0,3 1 0,0-2 0,6-7 0,0-4 0,-3 3 0,19 2 0,0 0 0,-21 2 0,1-2 0,-4 1 0,1 2 0,-2-1 0,18-5 0,-1 0 75,-23 6 0,-4-2-75,35-22-442,-28 16 442,-27-9 0,-7 11 0,-10-4 983,-6 7 0,-1 6 0,1 0-613,22 6 160,7 0-530,42 0 0,-33 0 0,2 0-492,8 4 0,5 1 161,16 0 1,3 2-162,0 2 0,4 3 164,-19-2 0,4 2 0,0-1 0,5 1 0,1 1 0,0-1 0,0 1 0,1-1 0,0 0 0,5 0 0,0 0 0,-4-1-164,10 1 0,-3-3 135,10-2 0,-5-1 357,-27-2 0,-3 0 360,1-4 0,-1 0-360,-7 0 0,-4 0 0,15 0 983,-5 0-76,-33 0 76,-2-12 0,-15 9 0,0-14 0,-1 15 0,1-3-245,6 5-738,28 0 0,9-3 0,9-2-492,3-5 0,2-1 425,3 5 0,0-1 67,2-6 0,-5-1 0,12 4-79,-32 2 0,0-1 79,24-8 0,-19 2 0,-16 6 0,-12-3 0,-14 11 983,0-4-858,-53 23 43,15-7-168,-39 14 0,24-11 0,-23 7 0,-16-3 0,-17-3 0,44-6 0,-1-1 0,-1-7 0,-2 0 0,-12 2 0,0 2 0,15-1 0,0-1 0,-18-2 0,2-1 0,-23 7 0,37-6 0,1-2 0,-31 1 0,21 0 0,21 0 0,26 0 0,55 0 0,28 0 0,-13 0 0,5 0-492,9 0 0,3 0 58,6 5 1,6 0 105,0 0 0,7-1 0,-2 2 0,-15 1 0,-1 1 0,6 0 82,4-2 0,6 0 0,2 1 0,-4 0-82,12 5 0,-3 1 0,4-1 82,-11-3 0,3-2 0,2 0 0,-1 1 0,-1 1 0,-1 2 0,1-1 0,0-1 0,1-1 0,-1-1 0,0 0 0,-1-2 229,-6 0 1,-1-1-1,-2-1 1,-3 1 16,10 0 0,-3 1 0,-2-2-328,-4-3 0,0 0 0,-6 0-164,3 0 0,-4 0 366,8 1 1,-3-2 125,-17-6 0,-5-2 983,24-1-786,-15-20 786,-32 15 0,-4 1 0,-15 3 0,1 10 0,0-4 0,-5 9 0,3 7 0,3 2 0,23 6 0,58 11-969,-19-10-14,13 0 0,5 0 0,-36-9 0,-1-2-492,24 5 0,2-2 0,-20-5 0,-2-3 0,-5 1 0,0-2 133,0-2 1,0-2-626,43 1 334,-11 0 84,-23-6 566,-20 4 0,-17-4 0,-8 6 983,-23 0 0,-21 0 0,-30 0 0,-32-9-492,28-3 1,-6-6-820,-1 0 0,-5-3 0,1-1-164,-20-10 0,-3-3 246,25 8 0,-4-1 0,-2-1 0,3 1-82,-12-2 0,3 2 0,-3-3 82,10 3 0,-2-1 0,-1-1 0,-1 2 0,-2 0 0,-1 2 0,1 0 0,4 1 202,-1-1 1,3 2-1,0 0-284,-9-1 0,-1 1 0,7 3-164,2 0 0,3 2 67,-8 2 0,2 1 425,17 1 0,5 3 983,-29 2-164,37 3 164,4 7 0,23 0 0,2 0 0,6 0 0,-1 0 0,1 0 0,-6 0 0,-2 5-842,-14 3-141,6 6 0,-14 0 0,6 0 0,-7 7 0,-10-5 0,8 5 0,-16-5 0,6-1 0,-8 1 0,16-2 0,-3 1 0,22-2 0,-7 1 0,15-7 0,-12 6 0,2-5 0,-31 0 0,-6-2 0,-8-6 0,-8 0 0,8 0 0,14 0 0,-2 0 0,-32 0 0,37 0 0,3 0 0,-9 0 0,12 0 0,8 0 0,8 0 0,9 0 0,8 0 0,17 5 0,37 9 0,18 1 0,-6 0 0,4 1 0,3-1 0,3-1 0,10 6 0,4-1-492,18 4 0,6-3 449,-23-7 0,2-2 0,2 0-285,7 1 0,3 0 0,0-1 59,5-2 0,0-2 0,0 1 269,-4 1 0,-1-1 0,-4-1 0,18 1 0,-4-2 0,-26-2 0,0 0 0,-4-2 0,1-1 0,-3-2 0,14 1 0,-3 0 0,-22 0 0,-4 0 0,26 0 0,-23 0 0,-23 0 0,-3 0 983,-20-4-956,-17-9 956,-13 5-72,-10-9-911,-7 16 0,12-5 0,-12 6 0,12 0 0,2 0 0,2 0 0,11 0 0,-4-6 0,6 5 0,5-10 0,36 10 0,-2-4 0,50 5 0,13 0-492,-8-5 0,10-2 164,-26 0 0,2-1 0,10-1 164,-4 2 0,10 0 0,6-1 0,2 1 0,-3 0 0,-9 1-82,2-2 0,-7 1 0,0 0 0,7 0 82,1 2 0,8 0 0,4 0 0,-1 1 0,-3 0 0,-8 2-82,4 0 0,-7 3 0,-2-1 0,-1 1-82,21-1 0,-3 0 0,-1 0 0,-7 0 0,-2 0 0,-7 0-164,-5 0 0,-8 0 373,21 0 119,-29 0 983,-15 0 0,-22 0 0,-1 0 0,-13 5 0,0 1 0,-6 5 0,0 1 0,-16-6 0,-7-1-855,-16-5-128,-4 0 0,-10 0 0,8 0 0,-7 0 0,-1 0 0,-22 0 0,-3 0 0,20 0 0,-4 0-492,6 0 0,-2 0 0,-22 0 0,-5 0 0,-1 0 0,1 0 0,5 0 0,0 0 0,-8 0 0,2 0 0,20 0 0,3 0 0,3 0 0,2 0-492,-37 0 627,48 0 357,43 0 983,48 0-492,1-8 1,10-1-165,6 3 1,9 2 0,2-2-128,9-5 0,3-1 0,4 2-200,-6 5 0,3 1 0,1 1 0,-2 0 0,-8 0 0,-2-1 0,0 1 0,4 1 0,15 1 0,4 1 0,1 1 0,-3-1 0,-11 0 0,-2 0 0,-1 0 0,5 0 0,-5 0 0,4 0 0,2 0 0,-2 0 0,-1 0 0,13 0 0,0 0 0,-3 0 0,-4 0 0,6 0 0,-5 0 0,0 0 0,3 0 0,0-1 0,-8 2 0,-4 4 0,-2-1 0,19-2 0,-1-1-15,-25 4 1,-5-1 14,-3-4 0,-5 0 0,26 0 0,-22 0 0,-12 0 0,-16 0 0,-2 0 0,-14 0 0,-2 0 0,-6 0 0,0 0 983,-1 0 0,1 0 0,-6 5 0,-2 7-206,-4 0-777,-11 6 0,-12-11 0,-21 6 0,-21-12 0,-21 6 0,-2-7 0,28 0 0,0 0 0,-31 0 0,19 0 0,-1 0 0,-11 0 0,-1-4 0,0-2 0,-3-4 0,15 0 0,-1 0 0,-25 1 0,43 0 0,2 1 0,-35 6 0,13-6 0,24 8 0,16 0 0,9 0 0,8 0 0,7 0 0,1 0 0,-7 0 0,-18 0 0,-21 8 0,-42 2-424,43-5 1,-2 0 423,1 0 0,0-1 0,-10-4 0,2 0 0,-26 0 0,36 0 0,2 0 0,-14 0 0,5 0 0,26 0 0,14-5 0,10-2 0,40-5 847,-2 5-847,19 1 0,5-1 0,-12 5 0,44-13 0,-2 13 0,-27-2 0,4 0 0,4 3 0,0 2 0,-12-1 0,4 0 0,33 0 0,1 0-492,-36-1 0,0 2 266,35 3 1,2 0 225,-30-3 0,-2 0 0,11 4 0,3-1 0,12-3 0,1-2 0,-11 1 0,0 0 0,11 0 0,-1 0 0,-13 0 0,-1 0 0,8 0 0,-1 0 0,-5 0 0,1 0 0,10 0 0,1 0 0,-5 0 0,0 0-492,6 0 0,2 0 0,5 0 0,1 0 444,1 0 0,1 0 48,8 0 0,-3 0 0,-23 1 0,-2-2 0,8-2 0,-2-3-256,-21 2 0,-2-3 256,6-6 0,1-1 0,-1 3 0,-2 1 0,29-8 0,-6 2-52,-28 15 52,-11-6 983,-10 7-728,-8 0 728,-6 0 0,-1 0-188,-8 0-795,1 0 64,0 0-64,0 0 0,-1 0 0,0 0 0,7 0 0,9 0 0,9 0 0,7 0 0,9 0 0,-6 0 0,14 0 0,15 0 0,14 0-449,-28 0 1,1 0 448,-11 0 0,-1 0 0,10-4 0,0-1 0,39 3 0,-49-5 0,-1-1 0,37 6-328,-13-6 328,-19 2 0,-16 4 0,-6-4 0,-18 6 0,4 0 882,-6 0-882,-6 4 343,4-2-343,3 2 0,7-4 0,23 0 0,4 0 0,7 0 0,7 0 0,-7 0 0,0 0 0,-9 0 0,-12 0 0,-6 0 0,-7 0 0,-2 0 0,-6 6 0,-6 0 0,0 5 0,-6 1 0,0 0 0,0-1 0,0 1 0,0 0 0,0 0 0,0 0 0,0 0 0,-6 0 0,0 0 0,-1 0 0,-4 0 0,4-1 0,1 1 0,-5 0 0,10 0 0,-5 0 0,1 0 0,4 0 0,-10-5 0,10 3 0,-10-9 0,10 14 0,-10-7 0,10 9 0,-10-10 0,10 4 0,-10-10 0,-1 4 0,-1-5 0,-4 0 0,-1 0 0,4 0 0,-10-6 0,-4-2 0,-8-6 0,-26 6 0,-16-7 0,-20 13 0,9-6 0,37 4 0,-1 0 0,3 3 0,-1 0 0,-5-7 0,-1 0 0,1 7 0,1 0 0,0-8 0,2 1 0,-25 6 0,3-6 0,23 2 0,16 4 0,8-5 0,3 7 0,12 0 0,-6 0 0,7 0 0,0 0 0,1 0 0,-7-6 0,-18 5 0,-11-5 0,-37 6 0,15 0 0,17 0 0,0 0 0,-27 0 0,27 0 0,-3 0 0,-44 0 0,10 0 0,5 0 0,29 0 0,11 0 0,16 0 0,10-5 0,6 3 0,0-3 0,0 5 0,1 0 0,0 0 0,-6 0 0,-9 0 0,-17 0 0,-12 0 0,-8 0 0,0 7 0,9-5 0,1 5 0,18-1 0,7-5 0,9 5 0,13-6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0 373 24575,'71'0'0,"-2"0"0,-5 0 0,10 0 0,-7 0 0,6 0 0,1 0 0,-7 0 0,16 0 0,-6 0 0,-10 0 0,15 0 0,-15 0 0,9 0 0,9 0 0,-19 0 0,8 0 0,-10 0 0,0 0 0,-10 0 0,8 0 0,-15 0 0,6 0 0,-1 0 0,-6 0 0,7 0 0,-9 0 0,0 0 0,-7 0 0,13 0 0,-11 0 0,14 0 0,-1 0 0,-6 0 0,16 0 0,-7 0 0,19 0 0,2 0 0,0 0 0,8 0 0,-8 0 0,1 0 0,6 0 0,-17 0 0,8 7 0,-19-5 0,7 13 0,-7-6 0,0-1 0,-3 6 0,1-13 0,-6 12 0,6-11 0,-10 12 0,1-13 0,0 12 0,0-11 0,0 4 0,-1-6 0,2 0 0,-1 0 0,8 0 0,-6 0 0,8 0 0,-11 0 0,1 0 0,0 0 0,0 0 0,0 0 0,0 0 0,0 0 0,0 0 0,-1 0 0,-6 0 0,5 0 0,-6 7 0,8-6 0,-8 6 0,7-7 0,-8 0 0,10 0 0,8 0 0,2 0 0,8 0 0,12 0 0,-10 0 0,10-7 0,-1 5 0,-8-12 0,18 4 0,-18 1 0,18-7 0,-18 7 0,8 0 0,-10-5 0,0 12 0,-9-6 0,-3 8 0,-8 0 0,-8 0 0,7 0 0,-15 0 0,7 0 0,-9-6 0,1 4 0,7-4 0,3 0 0,15-3 0,-6 1 0,16-6 0,-15 11 0,14-4 0,-15 7 0,26-6 0,-23 4 0,15-5 0,-21 7 0,1 0 0,-7 0 0,-3 0 0,1 0 0,-7 0 0,6 0 0,1 0 0,0 0 0,10 0 0,18 0 0,-6 0 0,27-7 0,3-3 0,3 0 0,-37 0 0,2 3 0,46 5 0,-47-2 0,2 0 0,0 3 0,0 2 0,44-1 0,-2 0 0,-12 0 0,-10 0 0,8 0 0,-26 0 0,13 0 0,-24 0 0,5 0 0,1 0 0,-7 0 0,7 0 0,-1 0 0,13 0 0,23 0 0,-8 0 0,-9 0 0,2 0 0,27 0-492,-26 0 0,1 0 491,26-8 1,-47 8 0,0-2 0,35-13 0,-34 14 0,-1-1 0,35-13 0,-35 10 0,1 0 0,-4-4 0,-2 0 0,1-2 0,1 3 0,4 2 0,-2 2 0,37-4 0,7 1 0,-21 5 0,-2-6-517,-10 8 517,-9 0 0,-2 0 0,-17 0 0,6 0 0,-13 0 0,13 0 0,-6 0 0,1 0 0,4 0 0,-4 0 0,6 0 0,-6 0 0,5 0 958,-6 0-958,8 0 544,-1 0-544,2 0 0,-1 0 0,-1 0 0,1 0 0,1 0 0,-2 0 0,1 0 0,0 0 0,9 0 0,-7 0 0,16 0 0,3 0 0,1 0 0,18 0 0,-17 0 0,16 0 0,4 0 0,-31 0 0,2 0-492,-2 0 0,1 0 13,12 0 1,-1 0 478,26 0 0,-29 0 0,1 0 0,27 0 0,-32 0 0,2 0 0,-7 0 0,-1 0 0,46 0 0,-14 0 0,-14 0-984,-9 0 753,-9 0 231,-3 0 0,-7 0 0,-9 0 0,6 0 0,-5 0 0,-2 0 0,8 0 0,-8 0 983,2 0-152,5 0-831,32 0 0,-2 0 0,-20-3 0,0-1 0,25-6 0,18-8 668,-5 1-668,-40 7 0,0 1 0,48-9 0,-12 9 0,0-6 0,0 12 0,-9-12 0,-2 13 0,-21-5 0,-1 7 0,-16 0 0,-4 0 0,-6 0 0,-6 0 0,-3 0 674,-6 0-674,0 0 0,-1 0 0,2 5 0,-1-3 0,6 3 0,2-5 0,8 0 0,6 0 0,2 0 0,8 0 0,19 0 0,15 0 0,23 0-610,-11 7 610,-37-6 0,1 0 0,36 7 0,-35-4 0,2 0 0,-2-3 0,0 0 0,46 7 0,-14-8 0,-13 0 0,-19 0 0,-3 0 0,-15 0 0,-3 6 0,-7-5 0,0 11 610,0-11-610,-7 12 0,5-6 0,-12 5 0,6 0 0,-7-5 0,-5 3 0,-2-2 0,-5 4 0,5 0 0,-3 6 0,9 3 0,-3 13 0,6-5 0,6 6 0,-6-9 0,11 2 0,-9-2 0,2-5 0,-5-3 0,-1-6 0,0 0 0,-5 1 0,3-6 0,-45-2 0,19-5 0,-43 0 0,23 0 0,-8-7 0,-1-1 0,-42-31 0,39 18 0,-29-17 0,50 23 0,7 3 0,-6 4 0,12 3 0,-10 5 0,10 0 0,-6 0 0,2 0 0,4 0 0,-12 0 0,6 0 0,-6 0 0,-9 0 0,6 0 0,-6 0 0,9 0 0,-1 0 0,-8 0 0,7 0 0,-7 0 0,8 0 0,-8 0 0,-1 0 0,-8 0 0,-30 0 0,3 0 0,18 0 0,-2 0-492,-1-1 0,-1 2 197,-12 3 0,-3 1 295,-11 1 0,-5 0 0,-5 5 0,-1 1 0,27-2 0,0 1 0,-1 0 0,-4-2 0,-2-1 0,1 1-328,0 1 0,-1 1 0,0 0 0,-1 1 0,-1 0 0,3-2-164,-17 2 0,3 1 0,4 2 0,2 0 0,10-5 0,1-1 356,4 2 0,2-2 136,-1 1 0,3-1 0,-25 9 0,21-9 0,13-2 0,16-7 0,3 0 0,14 0 0,-6 0 983,12 0-824,-10 0 824,9 0 0,-4 0 0,1 0 0,4 0 0,-12 0-274,6 0-709,-14 0 0,-21 0 0,-13 0 0,-30 0-984,-2 0 914,38 1 1,0-2 69,10-2 0,0-1 0,-14-1 0,-1-1 0,8-4 0,2 1 0,-1 0 0,0-1 0,-4-4 0,3 0-208,-20 2 208,-7-11 0,39 14 0,-5 1 0,30 2 0,-11 0 983,19 4-856,-4-4 94,6 6-221,-1 0 0,1 0 0,-6 0 0,4 0 0,-19 0 0,11 0 0,-21 0 0,-1 0 0,-22 0 0,0 0 0,-18 0 0,-5 0-554,0 0 554,-8 0 0,10 0 0,10 0 0,4 0 0,18 0 0,2 0 0,16 0 0,3 0 0,7 0 0,7 0 554,1 0-554,7 0 0,-1 0 0,1 0 0,0 0 0,0 0 0,-7 0 0,-10 0 0,-26 0 0,-24 0 0,20 0 0,-7 0-492,-13 2 0,-2-4 374,-12-6 0,-1-3 118,11 4 0,3 0 0,-4-12 0,4-2 0,27 10 0,2 1 0,-5-3 0,3-1 0,-7-2 0,6 1 0,54 7 0,32 2 0,21 6 0,12 0 0,-12 0 0,-8 7 0,-2-6 0,1 6 983,0-1-746,0-4-237,0 4 0,9-6 0,1 7 0,10-4 0,0 4 0,10-7 0,14 0-791,12 0 791,-45 4 0,2 0-492,11-3 0,1 0 381,-4 3 1,0 0 110,12-3 0,-1-2 0,-5 1 0,-2 0 0,-12 0 0,1 0 0,3 0 0,-1 0 0,-3 0 0,-1 0 0,0 0 0,2 0 0,5 0 0,-2 0 0,39 0 0,-2 0 0,-22 0-758,-2 0 758,-19 0 0,-1 0 0,-19 0 0,0 0 0,-9 0 712,-6 0-712,6 0 983,-13 0-764,6 0 621,-1 0-840,3 0 0,5 0 0,8 0 0,3 0 0,16 0 0,2 0 0,8-7 0,12-2 0,-10-8 0,20 0 0,-9 0 0,1 8 0,-3-7 0,-11 14 0,-7-11 0,-4 11 0,-16-4 0,6 6 0,-19 0 0,9 0 0,-19 0 0,7 0 0,-8 0 0,-1 0 0,1 0 0,0 0 0,1 0 0,-1 0 0,-1 0 0,0 4 0,1-2 0,-1 8 0,2-9 0,-1 5 0,-1-6 0,1 0 0,0 0 0,0 0 0,1 0 0,5 0 0,-4 0 0,19 0 0,-11 0 0,12 0 0,1 0 0,0 0 0,10 0 0,-9 0 0,15 0 0,-12 0 0,22 0 0,-6 0 0,0 0 0,7 0 0,-16 0 0,-2 0 0,-9 0 0,-15 0 0,-2 0 0,-5 0 0,-1 0 0,0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26.2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34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222 725 24575,'83'0'0,"-24"0"0,21 0 0,-34 0 0,-2 0 0,10 0 0,-30 0 0,20 0 0,-25 0 0,1 0 0,-3 0 0,-6 0 0,0 0 0,0 0 0,0 0 0,6 0 0,11 0 0,7-6 0,17 4 0,3-4 0,17-2 0,-6 6 0,7-12 0,-10 12 0,-9-5 0,-2 0 0,-16 6 0,-9-11 0,-9 10 0,-6-8 0,-5-3 0,-2-1 0,-5-11 0,-6 5 0,-7-1 0,-15-5 0,-17 10 0,0-12 0,-16 11 0,15 2 0,-15 1 0,15 12 0,-15-5 0,16 7 0,-8 0 0,10 0 0,0 0 0,-1 0 0,8 0 0,-6 0 0,7 0 0,-9 0 0,-8 0 0,-3 0 0,-8 0 0,0 0 0,-10 0 0,16 0 0,-13 0 0,32 0 0,-13 7 0,29-6 0,-10 12 0,18-12 0,-4 10 0,7-10 0,4 9 0,2-4 0,5 6 0,12-6 0,3-1 0,18-5 0,3 0 0,35 0 0,-12 0 0,33 0 0,-5 0 0,-9 0-492,-15 0 0,4 0 91,-14 0 0,1 0 401,20-4 0,3-1 0,-2 0 0,1-1 0,0-4 0,2-1 0,6-4 0,-1 0 0,-18 4 0,0 0 0,16-4 0,-3 1 0,-25 4 0,-1 2 0,16-3 0,-1 2 0,32-1 0,-13-5 0,-22 6 0,-12 1 0,-16 1 0,-2 7 0,-14 0 0,-2 0 0,-6 0 0,0 0 983,0 0-180,-1 0-803,1 0 0,6 0 0,9 0 0,28 0 0,1 0 0,27 0 0,-8 0 0,10 0 0,0 0 0,-10 0 0,-2 0 0,-19 0 0,-2 0 0,-16 0 0,-2 0 0,-14 0 0,-2 0 0,-6 0 0,0 0 0,0 0 0,0 0 0,0 0 0,0 0 0,6 0 0,9 0 0,18 0 0,19 0 0,11 0 0,10-8 0,11 7 0,-8-15 0,-34 15 0,-1 0 0,25-6 0,16 7 0,-28 0 0,6 0 0,-18 0 0,7 0 0,-7 0 0,1 0 0,-3 0 0,0 0 0,-7 0 0,7 0 0,-9 0 0,-7 0 0,10 0 0,-23 0 0,7 0 0,-19 0 0,1 0 0,0 0 0,-48-17 0,2 5 0,-53-14 0,11 9 0,17 12 0,-3 1-492,4 0 0,-2 0 0,-20 4 0,-3 0 88,-1 0 0,-1 0 404,1 0 0,-2 0 0,16 0 0,-3 0 0,4 0 0,-6 0 0,1 0 0,-22 4 0,1 2 0,23-1 0,2 1 0,-7 0 0,0 0-311,6 3 1,4-1 310,15-7 0,2 0 0,-33 7 0,36-8 0,4 0 0,23 0 0,1 0 983,7 0 0,0 0 0,5 5-535,-3-3-448,38 13 0,-14-7 0,38 4 0,-24 0 0,14-11 0,12 12 0,3 1 0,5-2 0,-1 2 0,-3 2 0,-14-2 0,-9 0 0,-7-1 0,-10 0 0,-6-1 0,-5-1 0,-7 1 0,-51 3 0,-40 2 0,17-8 0,-9 2-328,14 0 0,-4 1 0,-2-1 0,-9-2 0,-2-1 0,-2 1 0,-10 7 0,-3 1 0,5-2 47,16-5 1,3-2-1,-1 0-47,-10 4 0,-1 1 0,7-2-164,-1 0 0,5-1 0,-10-3 0,4-2 413,24 1 1,5-3 78,-20-3 0,37 0 983,33 0 0,41-7 0,37-3-914,-14 6 0,7-2 60,9-8 1,5 0-130,-15 9 0,3 1 0,0-2 0,6-7 0,0-4 0,-3 3 0,19 2 0,0 0 0,-21 2 0,1-2 0,-4 1 0,1 2 0,-2-1 0,18-5 0,-1 0 75,-23 6 0,-4-2-75,35-22-442,-28 16 442,-27-9 0,-7 11 0,-10-4 983,-6 7 0,-1 6 0,1 0-613,22 6 160,7 0-530,42 0 0,-33 0 0,2 0-492,8 4 0,5 1 161,16 0 1,3 2-162,0 2 0,4 3 164,-19-2 0,4 2 0,0-1 0,5 1 0,1 1 0,0-1 0,0 1 0,1-1 0,0 0 0,5 0 0,0 0 0,-4-1-164,10 1 0,-3-3 135,10-2 0,-5-1 357,-27-2 0,-3 0 360,1-4 0,-1 0-360,-7 0 0,-4 0 0,15 0 983,-5 0-76,-33 0 76,-2-12 0,-15 9 0,0-14 0,-1 15 0,1-3-245,6 5-738,28 0 0,9-3 0,9-2-492,3-5 0,2-1 425,3 5 0,0-1 67,2-6 0,-5-1 0,12 4-79,-32 2 0,0-1 79,24-8 0,-19 2 0,-16 6 0,-12-3 0,-14 11 983,0-4-858,-53 23 43,15-7-168,-39 14 0,24-11 0,-23 7 0,-16-3 0,-17-3 0,44-6 0,-1-1 0,-1-7 0,-2 0 0,-12 2 0,0 2 0,15-1 0,0-1 0,-18-2 0,2-1 0,-23 7 0,37-6 0,1-2 0,-31 1 0,21 0 0,21 0 0,26 0 0,55 0 0,28 0 0,-13 0 0,5 0-492,9 0 0,3 0 58,6 5 1,6 0 105,0 0 0,7-1 0,-2 2 0,-15 1 0,-1 1 0,6 0 82,4-2 0,6 0 0,2 1 0,-4 0-82,12 5 0,-3 1 0,4-1 82,-11-3 0,3-2 0,2 0 0,-1 1 0,-1 1 0,-1 2 0,1-1 0,0-1 0,1-1 0,-1-1 0,0 0 0,-1-2 229,-6 0 1,-1-1-1,-2-1 1,-3 1 16,10 0 0,-3 1 0,-2-2-328,-4-3 0,0 0 0,-6 0-164,3 0 0,-4 0 366,8 1 1,-3-2 125,-17-6 0,-5-2 983,24-1-786,-15-20 786,-32 15 0,-4 1 0,-15 3 0,1 10 0,0-4 0,-5 9 0,3 7 0,3 2 0,23 6 0,58 11-969,-19-10-14,13 0 0,5 0 0,-36-9 0,-1-2-492,24 5 0,2-2 0,-20-5 0,-2-3 0,-5 1 0,0-2 133,0-2 1,0-2-626,43 1 334,-11 0 84,-23-6 566,-20 4 0,-17-4 0,-8 6 983,-23 0 0,-21 0 0,-30 0 0,-32-9-492,28-3 1,-6-6-820,-1 0 0,-5-3 0,1-1-164,-20-10 0,-3-3 246,25 8 0,-4-1 0,-2-1 0,3 1-82,-12-2 0,3 2 0,-3-3 82,10 3 0,-2-1 0,-1-1 0,-1 2 0,-2 0 0,-1 2 0,1 0 0,4 1 202,-1-1 1,3 2-1,0 0-284,-9-1 0,-1 1 0,7 3-164,2 0 0,3 2 67,-8 2 0,2 1 425,17 1 0,5 3 983,-29 2-164,37 3 164,4 7 0,23 0 0,2 0 0,6 0 0,-1 0 0,1 0 0,-6 0 0,-2 5-842,-14 3-141,6 6 0,-14 0 0,6 0 0,-7 7 0,-10-5 0,8 5 0,-16-5 0,6-1 0,-8 1 0,16-2 0,-3 1 0,22-2 0,-7 1 0,15-7 0,-12 6 0,2-5 0,-31 0 0,-6-2 0,-8-6 0,-8 0 0,8 0 0,14 0 0,-2 0 0,-32 0 0,37 0 0,3 0 0,-9 0 0,12 0 0,8 0 0,8 0 0,9 0 0,8 0 0,17 5 0,37 9 0,18 1 0,-6 0 0,4 1 0,3-1 0,3-1 0,10 6 0,4-1-492,18 4 0,6-3 449,-23-7 0,2-2 0,2 0-285,7 1 0,3 0 0,0-1 59,5-2 0,0-2 0,0 1 269,-4 1 0,-1-1 0,-4-1 0,18 1 0,-4-2 0,-26-2 0,0 0 0,-4-2 0,1-1 0,-3-2 0,14 1 0,-3 0 0,-22 0 0,-4 0 0,26 0 0,-23 0 0,-23 0 0,-3 0 983,-20-4-956,-17-9 956,-13 5-72,-10-9-911,-7 16 0,12-5 0,-12 6 0,12 0 0,2 0 0,2 0 0,11 0 0,-4-6 0,6 5 0,5-10 0,36 10 0,-2-4 0,50 5 0,13 0-492,-8-5 0,10-2 164,-26 0 0,2-1 0,10-1 164,-4 2 0,10 0 0,6-1 0,2 1 0,-3 0 0,-9 1-82,2-2 0,-7 1 0,0 0 0,7 0 82,1 2 0,8 0 0,4 0 0,-1 1 0,-3 0 0,-8 2-82,4 0 0,-7 3 0,-2-1 0,-1 1-82,21-1 0,-3 0 0,-1 0 0,-7 0 0,-2 0 0,-7 0-164,-5 0 0,-8 0 373,21 0 119,-29 0 983,-15 0 0,-22 0 0,-1 0 0,-13 5 0,0 1 0,-6 5 0,0 1 0,-16-6 0,-7-1-855,-16-5-128,-4 0 0,-10 0 0,8 0 0,-7 0 0,-1 0 0,-22 0 0,-3 0 0,20 0 0,-4 0-492,6 0 0,-2 0 0,-22 0 0,-5 0 0,-1 0 0,1 0 0,5 0 0,0 0 0,-8 0 0,2 0 0,20 0 0,3 0 0,3 0 0,2 0-492,-37 0 627,48 0 357,43 0 983,48 0-492,1-8 1,10-1-165,6 3 1,9 2 0,2-2-128,9-5 0,3-1 0,4 2-200,-6 5 0,3 1 0,1 1 0,-2 0 0,-8 0 0,-2-1 0,0 1 0,4 1 0,15 1 0,4 1 0,1 1 0,-3-1 0,-11 0 0,-2 0 0,-1 0 0,5 0 0,-5 0 0,4 0 0,2 0 0,-2 0 0,-1 0 0,13 0 0,0 0 0,-3 0 0,-4 0 0,6 0 0,-5 0 0,0 0 0,3 0 0,0-1 0,-8 2 0,-4 4 0,-2-1 0,19-2 0,-1-1-15,-25 4 1,-5-1 14,-3-4 0,-5 0 0,26 0 0,-22 0 0,-12 0 0,-16 0 0,-2 0 0,-14 0 0,-2 0 0,-6 0 0,0 0 983,-1 0 0,1 0 0,-6 5 0,-2 7-206,-4 0-777,-11 6 0,-12-11 0,-21 6 0,-21-12 0,-21 6 0,-2-7 0,28 0 0,0 0 0,-31 0 0,19 0 0,-1 0 0,-11 0 0,-1-4 0,0-2 0,-3-4 0,15 0 0,-1 0 0,-25 1 0,43 0 0,2 1 0,-35 6 0,13-6 0,24 8 0,16 0 0,9 0 0,8 0 0,7 0 0,1 0 0,-7 0 0,-18 0 0,-21 8 0,-42 2-424,43-5 1,-2 0 423,1 0 0,0-1 0,-10-4 0,2 0 0,-26 0 0,36 0 0,2 0 0,-14 0 0,5 0 0,26 0 0,14-5 0,10-2 0,40-5 847,-2 5-847,19 1 0,5-1 0,-12 5 0,44-13 0,-2 13 0,-27-2 0,4 0 0,4 3 0,0 2 0,-12-1 0,4 0 0,33 0 0,1 0-492,-36-1 0,0 2 266,35 3 1,2 0 225,-30-3 0,-2 0 0,11 4 0,3-1 0,12-3 0,1-2 0,-11 1 0,0 0 0,11 0 0,-1 0 0,-13 0 0,-1 0 0,8 0 0,-1 0 0,-5 0 0,1 0 0,10 0 0,1 0 0,-5 0 0,0 0-492,6 0 0,2 0 0,5 0 0,1 0 444,1 0 0,1 0 48,8 0 0,-3 0 0,-23 1 0,-2-2 0,8-2 0,-2-3-256,-21 2 0,-2-3 256,6-6 0,1-1 0,-1 3 0,-2 1 0,29-8 0,-6 2-52,-28 15 52,-11-6 983,-10 7-728,-8 0 728,-6 0 0,-1 0-188,-8 0-795,1 0 64,0 0-64,0 0 0,-1 0 0,0 0 0,7 0 0,9 0 0,9 0 0,7 0 0,9 0 0,-6 0 0,14 0 0,15 0 0,14 0-449,-28 0 1,1 0 448,-11 0 0,-1 0 0,10-4 0,0-1 0,39 3 0,-49-5 0,-1-1 0,37 6-328,-13-6 328,-19 2 0,-16 4 0,-6-4 0,-18 6 0,4 0 882,-6 0-882,-6 4 343,4-2-343,3 2 0,7-4 0,23 0 0,4 0 0,7 0 0,7 0 0,-7 0 0,0 0 0,-9 0 0,-12 0 0,-6 0 0,-7 0 0,-2 0 0,-6 6 0,-6 0 0,0 5 0,-6 1 0,0 0 0,0-1 0,0 1 0,0 0 0,0 0 0,0 0 0,0 0 0,-6 0 0,0 0 0,-1 0 0,-4 0 0,4-1 0,1 1 0,-5 0 0,10 0 0,-5 0 0,1 0 0,4 0 0,-10-5 0,10 3 0,-10-9 0,10 14 0,-10-7 0,10 9 0,-10-10 0,10 4 0,-10-10 0,-1 4 0,-1-5 0,-4 0 0,-1 0 0,4 0 0,-10-6 0,-4-2 0,-8-6 0,-26 6 0,-16-7 0,-20 13 0,9-6 0,37 4 0,-1 0 0,3 3 0,-1 0 0,-5-7 0,-1 0 0,1 7 0,1 0 0,0-8 0,2 1 0,-25 6 0,3-6 0,23 2 0,16 4 0,8-5 0,3 7 0,12 0 0,-6 0 0,7 0 0,0 0 0,1 0 0,-7-6 0,-18 5 0,-11-5 0,-37 6 0,15 0 0,17 0 0,0 0 0,-27 0 0,27 0 0,-3 0 0,-44 0 0,10 0 0,5 0 0,29 0 0,11 0 0,16 0 0,10-5 0,6 3 0,0-3 0,0 5 0,1 0 0,0 0 0,-6 0 0,-9 0 0,-17 0 0,-12 0 0,-8 0 0,0 7 0,9-5 0,1 5 0,18-1 0,7-5 0,9 5 0,13-6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3:57:11.6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0 442 24575,'42'0'0,"41"0"0,-25 0 0,28 0 0,-30 0 0,-8 0 0,15 0 0,-12 0 0,12 0 0,-22 0 0,6 0 0,-12 0 0,32 0 0,-27 0 0,14 0 0,3 0 0,3 0 0,32-6 0,-29 5 0,-13-4 0,0-1 0,18-1 0,-14 4 0,-2 0 0,-2-8 0,2 4 0,2 2 0,7-3 0,37-9 0,-50 16 0,36-15 0,-27 14 0,35-9 0,-42 11 0,6-2 0,2-1 0,12 1 0,-12-4 0,-1 0 0,8 5 0,-12-7 0,2-1 0,20 7 0,-20-7 0,-2 1 0,12 7 0,-4-5 0,1 0 0,18-1 0,-4-2 0,-1-1 0,-2-5 0,2 3 0,1 0 0,4-3 0,-18 8 0,-1 1 0,4-6 0,-12 8 0,1 1 0,15-4 0,29 1 0,-50 1 0,29 3 0,-28-3 0,15 5 0,-33 0 0,20 0 0,-18 0 0,17 0 0,-30 0 0,33 0 0,-19 0 0,26-5 0,-13-2 0,2-4 0,3-2 0,34-3 0,-26 4 0,-3 0 0,9-2 0,26-3 0,-41 8 0,24-1 0,-47 10 0,10 0 0,-19 0 0,8 0 0,-18 0 0,0 0 0,-34 0 0,12 0 0,-28 0 0,15 0 0,-24 0 0,0-1 0,-3 2 0,-34 4 0,32-1 0,2-1 0,-2 4 0,13-1 0,8-2 0,4-3 0,13 4 0,-1-5 0,9 0 0,0 0 0,-4 0 0,-2 0 0,-10 0 0,-52 5 0,31-4 0,-37 5 0,50-6 0,-2 0 0,12 0 0,1 0 0,13 0 0,0 0 0,-3 0 0,-9 0 0,-12 0 0,-17 0 0,-7 0 0,-17 6 0,7 1 0,8 0 0,-1 0 0,-25 6 0,27-8 0,3-2 0,-5 3 0,0-6 0,38-3 0,-6-2 0,28 0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0 373 24575,'71'0'0,"-2"0"0,-5 0 0,10 0 0,-7 0 0,6 0 0,1 0 0,-7 0 0,16 0 0,-6 0 0,-10 0 0,15 0 0,-15 0 0,9 0 0,9 0 0,-19 0 0,8 0 0,-10 0 0,0 0 0,-10 0 0,8 0 0,-15 0 0,6 0 0,-1 0 0,-6 0 0,7 0 0,-9 0 0,0 0 0,-7 0 0,13 0 0,-11 0 0,14 0 0,-1 0 0,-6 0 0,16 0 0,-7 0 0,19 0 0,2 0 0,0 0 0,8 0 0,-8 0 0,1 0 0,6 0 0,-17 0 0,8 7 0,-19-5 0,7 13 0,-7-6 0,0-1 0,-3 6 0,1-13 0,-6 12 0,6-11 0,-10 12 0,1-13 0,0 12 0,0-11 0,0 4 0,-1-6 0,2 0 0,-1 0 0,8 0 0,-6 0 0,8 0 0,-11 0 0,1 0 0,0 0 0,0 0 0,0 0 0,0 0 0,0 0 0,0 0 0,-1 0 0,-6 0 0,5 0 0,-6 7 0,8-6 0,-8 6 0,7-7 0,-8 0 0,10 0 0,8 0 0,2 0 0,8 0 0,12 0 0,-10 0 0,10-7 0,-1 5 0,-8-12 0,18 4 0,-18 1 0,18-7 0,-18 7 0,8 0 0,-10-5 0,0 12 0,-9-6 0,-3 8 0,-8 0 0,-8 0 0,7 0 0,-15 0 0,7 0 0,-9-6 0,1 4 0,7-4 0,3 0 0,15-3 0,-6 1 0,16-6 0,-15 11 0,14-4 0,-15 7 0,26-6 0,-23 4 0,15-5 0,-21 7 0,1 0 0,-7 0 0,-3 0 0,1 0 0,-7 0 0,6 0 0,1 0 0,0 0 0,10 0 0,18 0 0,-6 0 0,27-7 0,3-3 0,3 0 0,-37 0 0,2 3 0,46 5 0,-47-2 0,2 0 0,0 3 0,0 2 0,44-1 0,-2 0 0,-12 0 0,-10 0 0,8 0 0,-26 0 0,13 0 0,-24 0 0,5 0 0,1 0 0,-7 0 0,7 0 0,-1 0 0,13 0 0,23 0 0,-8 0 0,-9 0 0,2 0 0,27 0-492,-26 0 0,1 0 491,26-8 1,-47 8 0,0-2 0,35-13 0,-34 14 0,-1-1 0,35-13 0,-35 10 0,1 0 0,-4-4 0,-2 0 0,1-2 0,1 3 0,4 2 0,-2 2 0,37-4 0,7 1 0,-21 5 0,-2-6-517,-10 8 517,-9 0 0,-2 0 0,-17 0 0,6 0 0,-13 0 0,13 0 0,-6 0 0,1 0 0,4 0 0,-4 0 0,6 0 0,-6 0 0,5 0 958,-6 0-958,8 0 544,-1 0-544,2 0 0,-1 0 0,-1 0 0,1 0 0,1 0 0,-2 0 0,1 0 0,0 0 0,9 0 0,-7 0 0,16 0 0,3 0 0,1 0 0,18 0 0,-17 0 0,16 0 0,4 0 0,-31 0 0,2 0-492,-2 0 0,1 0 13,12 0 1,-1 0 478,26 0 0,-29 0 0,1 0 0,27 0 0,-32 0 0,2 0 0,-7 0 0,-1 0 0,46 0 0,-14 0 0,-14 0-984,-9 0 753,-9 0 231,-3 0 0,-7 0 0,-9 0 0,6 0 0,-5 0 0,-2 0 0,8 0 0,-8 0 983,2 0-152,5 0-831,32 0 0,-2 0 0,-20-3 0,0-1 0,25-6 0,18-8 668,-5 1-668,-40 7 0,0 1 0,48-9 0,-12 9 0,0-6 0,0 12 0,-9-12 0,-2 13 0,-21-5 0,-1 7 0,-16 0 0,-4 0 0,-6 0 0,-6 0 0,-3 0 674,-6 0-674,0 0 0,-1 0 0,2 5 0,-1-3 0,6 3 0,2-5 0,8 0 0,6 0 0,2 0 0,8 0 0,19 0 0,15 0 0,23 0-610,-11 7 610,-37-6 0,1 0 0,36 7 0,-35-4 0,2 0 0,-2-3 0,0 0 0,46 7 0,-14-8 0,-13 0 0,-19 0 0,-3 0 0,-15 0 0,-3 6 0,-7-5 0,0 11 610,0-11-610,-7 12 0,5-6 0,-12 5 0,6 0 0,-7-5 0,-5 3 0,-2-2 0,-5 4 0,5 0 0,-3 6 0,9 3 0,-3 13 0,6-5 0,6 6 0,-6-9 0,11 2 0,-9-2 0,2-5 0,-5-3 0,-1-6 0,0 0 0,-5 1 0,3-6 0,-45-2 0,19-5 0,-43 0 0,23 0 0,-8-7 0,-1-1 0,-42-31 0,39 18 0,-29-17 0,50 23 0,7 3 0,-6 4 0,12 3 0,-10 5 0,10 0 0,-6 0 0,2 0 0,4 0 0,-12 0 0,6 0 0,-6 0 0,-9 0 0,6 0 0,-6 0 0,9 0 0,-1 0 0,-8 0 0,7 0 0,-7 0 0,8 0 0,-8 0 0,-1 0 0,-8 0 0,-30 0 0,3 0 0,18 0 0,-2 0-492,-1-1 0,-1 2 197,-12 3 0,-3 1 295,-11 1 0,-5 0 0,-5 5 0,-1 1 0,27-2 0,0 1 0,-1 0 0,-4-2 0,-2-1 0,1 1-328,0 1 0,-1 1 0,0 0 0,-1 1 0,-1 0 0,3-2-164,-17 2 0,3 1 0,4 2 0,2 0 0,10-5 0,1-1 356,4 2 0,2-2 136,-1 1 0,3-1 0,-25 9 0,21-9 0,13-2 0,16-7 0,3 0 0,14 0 0,-6 0 983,12 0-824,-10 0 824,9 0 0,-4 0 0,1 0 0,4 0 0,-12 0-274,6 0-709,-14 0 0,-21 0 0,-13 0 0,-30 0-984,-2 0 914,38 1 1,0-2 69,10-2 0,0-1 0,-14-1 0,-1-1 0,8-4 0,2 1 0,-1 0 0,0-1 0,-4-4 0,3 0-208,-20 2 208,-7-11 0,39 14 0,-5 1 0,30 2 0,-11 0 983,19 4-856,-4-4 94,6 6-221,-1 0 0,1 0 0,-6 0 0,4 0 0,-19 0 0,11 0 0,-21 0 0,-1 0 0,-22 0 0,0 0 0,-18 0 0,-5 0-554,0 0 554,-8 0 0,10 0 0,10 0 0,4 0 0,18 0 0,2 0 0,16 0 0,3 0 0,7 0 0,7 0 554,1 0-554,7 0 0,-1 0 0,1 0 0,0 0 0,0 0 0,-7 0 0,-10 0 0,-26 0 0,-24 0 0,20 0 0,-7 0-492,-13 2 0,-2-4 374,-12-6 0,-1-3 118,11 4 0,3 0 0,-4-12 0,4-2 0,27 10 0,2 1 0,-5-3 0,3-1 0,-7-2 0,6 1 0,54 7 0,32 2 0,21 6 0,12 0 0,-12 0 0,-8 7 0,-2-6 0,1 6 983,0-1-746,0-4-237,0 4 0,9-6 0,1 7 0,10-4 0,0 4 0,10-7 0,14 0-791,12 0 791,-45 4 0,2 0-492,11-3 0,1 0 381,-4 3 1,0 0 110,12-3 0,-1-2 0,-5 1 0,-2 0 0,-12 0 0,1 0 0,3 0 0,-1 0 0,-3 0 0,-1 0 0,0 0 0,2 0 0,5 0 0,-2 0 0,39 0 0,-2 0 0,-22 0-758,-2 0 758,-19 0 0,-1 0 0,-19 0 0,0 0 0,-9 0 712,-6 0-712,6 0 983,-13 0-764,6 0 621,-1 0-840,3 0 0,5 0 0,8 0 0,3 0 0,16 0 0,2 0 0,8-7 0,12-2 0,-10-8 0,20 0 0,-9 0 0,1 8 0,-3-7 0,-11 14 0,-7-11 0,-4 11 0,-16-4 0,6 6 0,-19 0 0,9 0 0,-19 0 0,7 0 0,-8 0 0,-1 0 0,1 0 0,0 0 0,1 0 0,-1 0 0,-1 0 0,0 4 0,1-2 0,-1 8 0,2-9 0,-1 5 0,-1-6 0,1 0 0,0 0 0,0 0 0,1 0 0,5 0 0,-4 0 0,19 0 0,-11 0 0,12 0 0,1 0 0,0 0 0,10 0 0,-9 0 0,15 0 0,-12 0 0,22 0 0,-6 0 0,0 0 0,7 0 0,-16 0 0,-2 0 0,-9 0 0,-15 0 0,-2 0 0,-5 0 0,-1 0 0,0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26.2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34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222 725 24575,'83'0'0,"-24"0"0,21 0 0,-34 0 0,-2 0 0,10 0 0,-30 0 0,20 0 0,-25 0 0,1 0 0,-3 0 0,-6 0 0,0 0 0,0 0 0,0 0 0,6 0 0,11 0 0,7-6 0,17 4 0,3-4 0,17-2 0,-6 6 0,7-12 0,-10 12 0,-9-5 0,-2 0 0,-16 6 0,-9-11 0,-9 10 0,-6-8 0,-5-3 0,-2-1 0,-5-11 0,-6 5 0,-7-1 0,-15-5 0,-17 10 0,0-12 0,-16 11 0,15 2 0,-15 1 0,15 12 0,-15-5 0,16 7 0,-8 0 0,10 0 0,0 0 0,-1 0 0,8 0 0,-6 0 0,7 0 0,-9 0 0,-8 0 0,-3 0 0,-8 0 0,0 0 0,-10 0 0,16 0 0,-13 0 0,32 0 0,-13 7 0,29-6 0,-10 12 0,18-12 0,-4 10 0,7-10 0,4 9 0,2-4 0,5 6 0,12-6 0,3-1 0,18-5 0,3 0 0,35 0 0,-12 0 0,33 0 0,-5 0 0,-9 0-492,-15 0 0,4 0 91,-14 0 0,1 0 401,20-4 0,3-1 0,-2 0 0,1-1 0,0-4 0,2-1 0,6-4 0,-1 0 0,-18 4 0,0 0 0,16-4 0,-3 1 0,-25 4 0,-1 2 0,16-3 0,-1 2 0,32-1 0,-13-5 0,-22 6 0,-12 1 0,-16 1 0,-2 7 0,-14 0 0,-2 0 0,-6 0 0,0 0 983,0 0-180,-1 0-803,1 0 0,6 0 0,9 0 0,28 0 0,1 0 0,27 0 0,-8 0 0,10 0 0,0 0 0,-10 0 0,-2 0 0,-19 0 0,-2 0 0,-16 0 0,-2 0 0,-14 0 0,-2 0 0,-6 0 0,0 0 0,0 0 0,0 0 0,0 0 0,0 0 0,6 0 0,9 0 0,18 0 0,19 0 0,11 0 0,10-8 0,11 7 0,-8-15 0,-34 15 0,-1 0 0,25-6 0,16 7 0,-28 0 0,6 0 0,-18 0 0,7 0 0,-7 0 0,1 0 0,-3 0 0,0 0 0,-7 0 0,7 0 0,-9 0 0,-7 0 0,10 0 0,-23 0 0,7 0 0,-19 0 0,1 0 0,0 0 0,-48-17 0,2 5 0,-53-14 0,11 9 0,17 12 0,-3 1-492,4 0 0,-2 0 0,-20 4 0,-3 0 88,-1 0 0,-1 0 404,1 0 0,-2 0 0,16 0 0,-3 0 0,4 0 0,-6 0 0,1 0 0,-22 4 0,1 2 0,23-1 0,2 1 0,-7 0 0,0 0-311,6 3 1,4-1 310,15-7 0,2 0 0,-33 7 0,36-8 0,4 0 0,23 0 0,1 0 983,7 0 0,0 0 0,5 5-535,-3-3-448,38 13 0,-14-7 0,38 4 0,-24 0 0,14-11 0,12 12 0,3 1 0,5-2 0,-1 2 0,-3 2 0,-14-2 0,-9 0 0,-7-1 0,-10 0 0,-6-1 0,-5-1 0,-7 1 0,-51 3 0,-40 2 0,17-8 0,-9 2-328,14 0 0,-4 1 0,-2-1 0,-9-2 0,-2-1 0,-2 1 0,-10 7 0,-3 1 0,5-2 47,16-5 1,3-2-1,-1 0-47,-10 4 0,-1 1 0,7-2-164,-1 0 0,5-1 0,-10-3 0,4-2 413,24 1 1,5-3 78,-20-3 0,37 0 983,33 0 0,41-7 0,37-3-914,-14 6 0,7-2 60,9-8 1,5 0-130,-15 9 0,3 1 0,0-2 0,6-7 0,0-4 0,-3 3 0,19 2 0,0 0 0,-21 2 0,1-2 0,-4 1 0,1 2 0,-2-1 0,18-5 0,-1 0 75,-23 6 0,-4-2-75,35-22-442,-28 16 442,-27-9 0,-7 11 0,-10-4 983,-6 7 0,-1 6 0,1 0-613,22 6 160,7 0-530,42 0 0,-33 0 0,2 0-492,8 4 0,5 1 161,16 0 1,3 2-162,0 2 0,4 3 164,-19-2 0,4 2 0,0-1 0,5 1 0,1 1 0,0-1 0,0 1 0,1-1 0,0 0 0,5 0 0,0 0 0,-4-1-164,10 1 0,-3-3 135,10-2 0,-5-1 357,-27-2 0,-3 0 360,1-4 0,-1 0-360,-7 0 0,-4 0 0,15 0 983,-5 0-76,-33 0 76,-2-12 0,-15 9 0,0-14 0,-1 15 0,1-3-245,6 5-738,28 0 0,9-3 0,9-2-492,3-5 0,2-1 425,3 5 0,0-1 67,2-6 0,-5-1 0,12 4-79,-32 2 0,0-1 79,24-8 0,-19 2 0,-16 6 0,-12-3 0,-14 11 983,0-4-858,-53 23 43,15-7-168,-39 14 0,24-11 0,-23 7 0,-16-3 0,-17-3 0,44-6 0,-1-1 0,-1-7 0,-2 0 0,-12 2 0,0 2 0,15-1 0,0-1 0,-18-2 0,2-1 0,-23 7 0,37-6 0,1-2 0,-31 1 0,21 0 0,21 0 0,26 0 0,55 0 0,28 0 0,-13 0 0,5 0-492,9 0 0,3 0 58,6 5 1,6 0 105,0 0 0,7-1 0,-2 2 0,-15 1 0,-1 1 0,6 0 82,4-2 0,6 0 0,2 1 0,-4 0-82,12 5 0,-3 1 0,4-1 82,-11-3 0,3-2 0,2 0 0,-1 1 0,-1 1 0,-1 2 0,1-1 0,0-1 0,1-1 0,-1-1 0,0 0 0,-1-2 229,-6 0 1,-1-1-1,-2-1 1,-3 1 16,10 0 0,-3 1 0,-2-2-328,-4-3 0,0 0 0,-6 0-164,3 0 0,-4 0 366,8 1 1,-3-2 125,-17-6 0,-5-2 983,24-1-786,-15-20 786,-32 15 0,-4 1 0,-15 3 0,1 10 0,0-4 0,-5 9 0,3 7 0,3 2 0,23 6 0,58 11-969,-19-10-14,13 0 0,5 0 0,-36-9 0,-1-2-492,24 5 0,2-2 0,-20-5 0,-2-3 0,-5 1 0,0-2 133,0-2 1,0-2-626,43 1 334,-11 0 84,-23-6 566,-20 4 0,-17-4 0,-8 6 983,-23 0 0,-21 0 0,-30 0 0,-32-9-492,28-3 1,-6-6-820,-1 0 0,-5-3 0,1-1-164,-20-10 0,-3-3 246,25 8 0,-4-1 0,-2-1 0,3 1-82,-12-2 0,3 2 0,-3-3 82,10 3 0,-2-1 0,-1-1 0,-1 2 0,-2 0 0,-1 2 0,1 0 0,4 1 202,-1-1 1,3 2-1,0 0-284,-9-1 0,-1 1 0,7 3-164,2 0 0,3 2 67,-8 2 0,2 1 425,17 1 0,5 3 983,-29 2-164,37 3 164,4 7 0,23 0 0,2 0 0,6 0 0,-1 0 0,1 0 0,-6 0 0,-2 5-842,-14 3-141,6 6 0,-14 0 0,6 0 0,-7 7 0,-10-5 0,8 5 0,-16-5 0,6-1 0,-8 1 0,16-2 0,-3 1 0,22-2 0,-7 1 0,15-7 0,-12 6 0,2-5 0,-31 0 0,-6-2 0,-8-6 0,-8 0 0,8 0 0,14 0 0,-2 0 0,-32 0 0,37 0 0,3 0 0,-9 0 0,12 0 0,8 0 0,8 0 0,9 0 0,8 0 0,17 5 0,37 9 0,18 1 0,-6 0 0,4 1 0,3-1 0,3-1 0,10 6 0,4-1-492,18 4 0,6-3 449,-23-7 0,2-2 0,2 0-285,7 1 0,3 0 0,0-1 59,5-2 0,0-2 0,0 1 269,-4 1 0,-1-1 0,-4-1 0,18 1 0,-4-2 0,-26-2 0,0 0 0,-4-2 0,1-1 0,-3-2 0,14 1 0,-3 0 0,-22 0 0,-4 0 0,26 0 0,-23 0 0,-23 0 0,-3 0 983,-20-4-956,-17-9 956,-13 5-72,-10-9-911,-7 16 0,12-5 0,-12 6 0,12 0 0,2 0 0,2 0 0,11 0 0,-4-6 0,6 5 0,5-10 0,36 10 0,-2-4 0,50 5 0,13 0-492,-8-5 0,10-2 164,-26 0 0,2-1 0,10-1 164,-4 2 0,10 0 0,6-1 0,2 1 0,-3 0 0,-9 1-82,2-2 0,-7 1 0,0 0 0,7 0 82,1 2 0,8 0 0,4 0 0,-1 1 0,-3 0 0,-8 2-82,4 0 0,-7 3 0,-2-1 0,-1 1-82,21-1 0,-3 0 0,-1 0 0,-7 0 0,-2 0 0,-7 0-164,-5 0 0,-8 0 373,21 0 119,-29 0 983,-15 0 0,-22 0 0,-1 0 0,-13 5 0,0 1 0,-6 5 0,0 1 0,-16-6 0,-7-1-855,-16-5-128,-4 0 0,-10 0 0,8 0 0,-7 0 0,-1 0 0,-22 0 0,-3 0 0,20 0 0,-4 0-492,6 0 0,-2 0 0,-22 0 0,-5 0 0,-1 0 0,1 0 0,5 0 0,0 0 0,-8 0 0,2 0 0,20 0 0,3 0 0,3 0 0,2 0-492,-37 0 627,48 0 357,43 0 983,48 0-492,1-8 1,10-1-165,6 3 1,9 2 0,2-2-128,9-5 0,3-1 0,4 2-200,-6 5 0,3 1 0,1 1 0,-2 0 0,-8 0 0,-2-1 0,0 1 0,4 1 0,15 1 0,4 1 0,1 1 0,-3-1 0,-11 0 0,-2 0 0,-1 0 0,5 0 0,-5 0 0,4 0 0,2 0 0,-2 0 0,-1 0 0,13 0 0,0 0 0,-3 0 0,-4 0 0,6 0 0,-5 0 0,0 0 0,3 0 0,0-1 0,-8 2 0,-4 4 0,-2-1 0,19-2 0,-1-1-15,-25 4 1,-5-1 14,-3-4 0,-5 0 0,26 0 0,-22 0 0,-12 0 0,-16 0 0,-2 0 0,-14 0 0,-2 0 0,-6 0 0,0 0 983,-1 0 0,1 0 0,-6 5 0,-2 7-206,-4 0-777,-11 6 0,-12-11 0,-21 6 0,-21-12 0,-21 6 0,-2-7 0,28 0 0,0 0 0,-31 0 0,19 0 0,-1 0 0,-11 0 0,-1-4 0,0-2 0,-3-4 0,15 0 0,-1 0 0,-25 1 0,43 0 0,2 1 0,-35 6 0,13-6 0,24 8 0,16 0 0,9 0 0,8 0 0,7 0 0,1 0 0,-7 0 0,-18 0 0,-21 8 0,-42 2-424,43-5 1,-2 0 423,1 0 0,0-1 0,-10-4 0,2 0 0,-26 0 0,36 0 0,2 0 0,-14 0 0,5 0 0,26 0 0,14-5 0,10-2 0,40-5 847,-2 5-847,19 1 0,5-1 0,-12 5 0,44-13 0,-2 13 0,-27-2 0,4 0 0,4 3 0,0 2 0,-12-1 0,4 0 0,33 0 0,1 0-492,-36-1 0,0 2 266,35 3 1,2 0 225,-30-3 0,-2 0 0,11 4 0,3-1 0,12-3 0,1-2 0,-11 1 0,0 0 0,11 0 0,-1 0 0,-13 0 0,-1 0 0,8 0 0,-1 0 0,-5 0 0,1 0 0,10 0 0,1 0 0,-5 0 0,0 0-492,6 0 0,2 0 0,5 0 0,1 0 444,1 0 0,1 0 48,8 0 0,-3 0 0,-23 1 0,-2-2 0,8-2 0,-2-3-256,-21 2 0,-2-3 256,6-6 0,1-1 0,-1 3 0,-2 1 0,29-8 0,-6 2-52,-28 15 52,-11-6 983,-10 7-728,-8 0 728,-6 0 0,-1 0-188,-8 0-795,1 0 64,0 0-64,0 0 0,-1 0 0,0 0 0,7 0 0,9 0 0,9 0 0,7 0 0,9 0 0,-6 0 0,14 0 0,15 0 0,14 0-449,-28 0 1,1 0 448,-11 0 0,-1 0 0,10-4 0,0-1 0,39 3 0,-49-5 0,-1-1 0,37 6-328,-13-6 328,-19 2 0,-16 4 0,-6-4 0,-18 6 0,4 0 882,-6 0-882,-6 4 343,4-2-343,3 2 0,7-4 0,23 0 0,4 0 0,7 0 0,7 0 0,-7 0 0,0 0 0,-9 0 0,-12 0 0,-6 0 0,-7 0 0,-2 0 0,-6 6 0,-6 0 0,0 5 0,-6 1 0,0 0 0,0-1 0,0 1 0,0 0 0,0 0 0,0 0 0,0 0 0,-6 0 0,0 0 0,-1 0 0,-4 0 0,4-1 0,1 1 0,-5 0 0,10 0 0,-5 0 0,1 0 0,4 0 0,-10-5 0,10 3 0,-10-9 0,10 14 0,-10-7 0,10 9 0,-10-10 0,10 4 0,-10-10 0,-1 4 0,-1-5 0,-4 0 0,-1 0 0,4 0 0,-10-6 0,-4-2 0,-8-6 0,-26 6 0,-16-7 0,-20 13 0,9-6 0,37 4 0,-1 0 0,3 3 0,-1 0 0,-5-7 0,-1 0 0,1 7 0,1 0 0,0-8 0,2 1 0,-25 6 0,3-6 0,23 2 0,16 4 0,8-5 0,3 7 0,12 0 0,-6 0 0,7 0 0,0 0 0,1 0 0,-7-6 0,-18 5 0,-11-5 0,-37 6 0,15 0 0,17 0 0,0 0 0,-27 0 0,27 0 0,-3 0 0,-44 0 0,10 0 0,5 0 0,29 0 0,11 0 0,16 0 0,10-5 0,6 3 0,0-3 0,0 5 0,1 0 0,0 0 0,-6 0 0,-9 0 0,-17 0 0,-12 0 0,-8 0 0,0 7 0,9-5 0,1 5 0,18-1 0,7-5 0,9 5 0,13-6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3:24.0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431 99 24575,'-30'0'0,"4"-12"0,14 9 0,1-14 0,-18 16 0,6-4 0,-14 5 0,17 0 0,-5 0 0,11 0 0,-4-5 0,6 3 0,0-3 0,0 0 0,0-2 0,-1 0 0,7-4 0,-5 5 0,5-1 0,-6 2 0,-3 5 0,3 0 0,-5 0 0,6 5 0,-1-4 0,0 5 0,6-2 0,1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3:57:17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3159 163 24575,'-53'0'0,"-13"0"0,-3 0 0,-25 0-492,9 0 0,-2 0 0,32 0 0,3 0 128,-1 0 1,0 0 791,2 0 0,0 0-428,-45 0 0,1 0 0,10 0 0,19 0 444,17 0-444,9 0 0,5 0 0,12 0 983,4-4-571,12 3-412,2-3 0,-8 4 0,3-4 0,-6 3 0,1-7 0,-10 7 0,-10-4 0,1 5 0,-13 0 0,5 0 0,-6 0 0,-36 0 0,27 0 0,-21 0 0,38 0 0,-29-5 0,26 4 0,-48-15 0,53 13 0,-31-12 0,37 14 0,-23-4 0,31 5 0,-35 0 0,27-5 0,-13 4 0,13-4 0,-13 5 0,13 0 0,-12-5 0,23 4 0,-23-3 0,12 4 0,-13 0 0,13-5 0,-8 3 0,-46-12 0,-6-1 0,26 9 0,-13-7 0,0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2:00.2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0:22.3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24575,'58'0'0,"-8"0"0,2 0 0,10 0 0,5 0 0,29 0-984,-8 0 919,-35 0 0,1 0 65,34 0 96,8 0-96,-11 0 0,0 0 0,-11 7 0,-1-6 0,0 6 0,-8-7 0,18 0 0,-8 0 0,10 0 0,0 0 0,0 0 0,0 8 0,11-6 0,-8 5 0,-2 0 0,-3-5 0,-18 5 0,8-7 0,-19 6 0,7-4 0,-15 4 0,6 1 0,0-6 0,-7 6 834,7-7-834,-9 0 184,1 0-184,-1 0 0,0 0 0,0 0 0,1 0 0,-1 0 0,-7 0 0,5 0 0,-13 0 0,14 0 0,-14 0 0,14 0 0,-7 0 0,17 0 0,-6 0 0,15 0 0,-16 0 0,7 0 0,-9 0 0,1 0 0,-9 0 0,-1 0 0,-7 0 0,-7 0 0,-2 0 0,-6 0 0,0 0 0,-1 0 0,-4 5 0,3-4 0,-3 4 0,4-5 0,8 0 0,8 0 0,18 0 0,9 0 0,9 0 0,0 0 0,0 0 0,-9 0 0,1 0 0,-11 0 0,2 0 0,-2 0 0,-1 0 0,0 0 0,1 0 0,-1 0 0,0 0 0,1 0 0,-1 0 0,0 0 0,0 0 0,9 0 0,-6 0 0,6 0 0,-16 0 0,5 0 0,-19 0 0,10 0 0,-18 0 0,9 0 0,-10 0 0,5 0 0,-12 5 0,4-4 0,-3 4 0,4-5 0,8 0 0,8 0 0,9 0 0,16 0 0,2 0 0,9 0 0,10 0 0,-8 0 0,18 0 0,-26 0 0,13 0 0,-16 0 0,1 0 0,-3 0 0,-17 0 0,7 0 0,-14 0 0,14 0 0,-7 0 0,9 0 0,-1 0 0,0 0 0,9 0 0,-6 0 0,14 0 0,-5 0 0,8 0 0,0 0 0,-9 0 0,7 0 0,-7 0 0,0 0 0,7 0 0,-16 0 0,16 0 0,-15 0 0,14 0 0,-6 0 0,9 0 0,10 0 0,2 0 0,10 8 0,0-6 0,0 13 0,0-13 0,1 13 0,-11-13 0,8 5 0,-18-7 0,18 0 0,-18 0 0,8 7 0,-10-5 0,0 5 0,0-7 0,0 0 0,0 0 0,-9 0 0,7 0 0,-7 0 0,9 0 0,0 0 0,0 0 0,0 0 0,0 0 0,9 0 0,-16 0 0,2 0 0,36 0 0,-32-1 0,-1 2 0,14 6 0,8 2 0,-17 0 0,-2-1 0,-12-2 0,-9-4 0,0 4 0,-7-6 0,5 0 0,4 0 0,9 7 0,30-5 0,-16 12 0,-16-9 0,1 0 0,36 12 0,-40-8 0,1-1 0,46 10 0,-11-1 0,-10-8 0,-11 5 0,-19-12 0,-11 4 0,-8-6 0,-6 0 0,-2 0 0,-6 0 0,0 6 0,6-5 0,2 10 0,14-10 0,11 12 0,0-11 0,16 5 0,4-1 0,-16-4 0,4 4 0,-27-6 0,-6 0 0,-1 0 0,-7 0 0,-1 0 0,-4-4 0,-2-9 0,-5-7 0,0-23 0,0 25 0,0-10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0:24.4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61 24575,'70'0'0,"-8"0"0,3 0 0,22 0 0,-15 0 0,1 0 0,-17 0 0,-1 0 0,6 0 0,3 0 0,28 0 0,2 0-492,-11 0 0,-3 0 0,-1 0 0,-1 0 479,-5 0 1,-4 0 12,23 0 0,-37 0 0,1 0-558,40 0 558,-11 0 0,-19 0 0,5 0-345,-26 7 345,7 1 0,-16 0 0,6-2 0,-7 1 0,9-6 0,-1 6 0,0-7 0,1 6 0,8-4 0,2 4 0,0-6 983,7 7-563,-7-5 563,9 5-868,0-7 280,0 7-395,-9-5 0,7 11 0,-7-11 0,9 12 0,0-5 0,-13 1 0,1 3 0,31 13 0,-31-14 0,1 1 0,31 11 0,-8-7 0,10 0 0,0 0 0,-10-1 0,8-7 0,-18 5 0,8-12 0,-10 12 0,0-12 0,10 5 0,-8-7 0,29 8 0,-16-6 0,18 6 0,0-8 0,-8 0 0,8 0 0,-11 0 0,-10 0 0,8 0 0,-23 0 0,21 0 0,-21 0 0,13 0 0,-10 0 0,-1 0 0,1 0 0,-8-7 0,5 6 0,-5-13 0,-1 13 0,7-14 0,-16 14 0,16-6 0,-16 7 0,16 0 0,-7 0 0,1 0 0,5 0 0,-14 0 0,15-7 0,-16 5 0,7-12 0,0 13 0,-6-12 0,-2 5 0,-2 0 0,-7-4 0,17 10 0,-6-11 0,24 4 0,-13-7 0,26-1 0,3-8 0,2 6 0,8-7 0,-21 2 0,8 6 0,-18-5 0,-1 0 0,-19 13 0,-11-9 0,-14 12 0,-2 0 0,-6 2 0,-5-1 0,-2-7 0,-5 5 0,0-4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0:27.8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6291 126 24575,'-33'6'0,"2"-1"0,5-5 0,7 0 0,1 0 0,-12 0 0,7 0 0,-23 0 0,10 0 0,0 0 0,-14 0 0,-9 0 0,2 0 0,-16 0 0,19 0 0,-1 0 0,-15 0 0,3 0 0,-9 0 0,-7 0 0,8 0 0,-10 0 0,-1 0 0,1 0 0,0 0 0,0 0 0,-1 0 0,1 0 0,9 0 0,-6 0 0,16 0 0,-7 0 0,10 0 0,0 0 0,0 0 0,-1 0 0,10 0 0,-7 0 0,15 0 0,-6 0 0,16 0 0,-5 0 0,5 0 0,-8 0 0,-8 0 0,-12 0 0,-2 0 0,-17 0 0,8 0 0,-10 0 0,-1-8 0,11 6 0,2-6 0,10 8 0,8-6 0,3 4 0,9-11 0,-1 12 0,8-6 0,-5 7 0,5 0 0,-8 0 0,1 0 0,-1 0 0,1-6 0,-1 4 0,1-4 0,0 6 0,7 0 0,-6 0 0,6 0 0,0 0 0,-5 0 0,12 0 0,-5 0 0,0 0 0,6 0 0,0 0 0,3 0 0,11 0 0,-4-6 0,6 5 0,0-4 0,0 5 0,0 0 0,-15 0 0,-2 0 0,-23 0 0,-3 0 0,-8-8 0,0 7 0,0-6 0,13 3 0,-1 0 0,-32-5 0,32 4 0,-1 0 0,-31-3 0,17 8 0,-16 0 0,16 0 0,2 0 0,11 0 0,10 0 0,-1 0 0,1 0 0,7 0 0,-6 0 0,7 0 0,-9 0 0,1 0 0,-10 0 0,8 0 0,0 0 0,11 0 0,7-6 0,1 5 0,6-5 0,2 6 0,6 0 0,0 0 0,1 0 0,0 0 0,0 0 0,-1 0 0,-6 0 0,4 0 0,-10 0 0,3 0 0,1 0 0,-5 6 0,5 1 0,-6 6 0,6-5 0,1 3 0,7-5 0,0 1 0,6 3 0,-5-8 0,9 8 0,-3 1 0,5 2 0,0 3 0,0-5 0,0 1 0,5-6 0,2 4 0,5-4 0,6 1 0,-4 4 0,10-4 0,-10 0 0,4 4 0,1-10 0,-6 10 0,5-10 0,1 4 0,-6 0 0,12-3 0,-12 8 0,12-8 0,-5 3 0,6-5 0,0 0 0,-6 5 0,5-3 0,-5 3 0,0-5 0,5 0 0,-12 0 0,6 0 0,-1 0 0,-5 0 0,12 0 0,-5 0 0,14 0 0,2 0 0,7 0 0,0 0 0,9 0 0,-6 0 0,-2 0 0,-6 0 0,-3 0 0,5 0 0,-4 6 0,-2 1 0,-8 0 0,1 5 0,-7-11 0,-2 11 0,0-5 0,-4 0 0,4-2 0,-11 1 0,3-5 0,-4 9 0,1-4 0,3 1 0,-4-3 0,5 2 0,1-5 0,-1 4 0,8 1 0,1-4 0,14 10 0,1-10 0,9 10 0,-1-4 0,-7 0 0,-2-1 0,-8-7 0,-6 0 0,5 0 0,-12 0 0,5 0 0,-6 0 0,0 0 0,0 0 0,-1 0 0,0 0 0,0 0 0,0 0 0,1 0 0,0 0 0,6 0 0,-5 0 0,12 0 0,-11 0 0,10 0 0,-10 0 0,4 5 0,-6-4 0,0 5 0,0-1 0,-21-29 0,11 22 0,-18-23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1:56.2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6:47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24575,'82'0'0,"1"0"0,-1 0 0,9 0 0,2 0 0,-8 0 0,-8 0 0,-5 0-492,2 0 0,-3 0 368,-12 0 1,-7 0 123,2 0 402,-2 0-402,-9 0 0,-7 0 0,6 0 0,-14 0 0,13 0 0,-13 0 204,6 0-204,0 0 0,2 0 0,0 0 0,5 0 0,-5 0 0,7 0 0,0 6 625,1-4-625,-9 4 0,7-6 0,-6 7 0,7-6 0,9 6 0,-7-7 0,16 0 0,-15 6 0,6-4 0,0 4 0,-14-6 0,31 0 0,-36 0 0,20 0 0,-26 0 0,-1 0 0,0 0 0,1 0 0,-1 0 0,0 0 0,1 0 0,-1 0 0,0 0 0,-6 0 0,-1 0 0,-1 0 0,-5 0 0,6 5 0,-7-3 0,-1 3 0,15-5 0,-4 0 0,28 0 0,16 0 0,2 0 0,5 0 0,-12 0 0,-15 0 0,6 0 0,-9 0 0,0 0 0,0 6 0,1-4 0,-8 4 0,5-6 0,-13 6 0,6-4 0,-8 4 0,8-6 0,-6 5 0,6-3 0,0 10 0,-6-10 0,14 11 0,-6-12 0,-1 11 0,7-10 0,-14 10 0,6-11 0,-8 11 0,1-11 0,-1 5 0,-6-6 0,5 0 0,-6 0 0,1 0 0,5 0 0,-11 5 0,10-3 0,-4 9 0,14-10 0,-6 11 0,14-10 0,-7 10 0,9-11 0,-1 12 0,0-11 0,1 4 0,-1-6 0,-7 6 0,5-4 0,-5 3 0,0 1 0,17-4 0,-22 9 0,14-9 0,-11 10 0,-6-10 0,6 10 0,-7-10 0,-1 3 0,8 2 0,-6-6 0,13 12 0,-13-6 0,14 8 0,-7-8 0,9 6 0,7-11 0,-13 10 0,12-11 0,-14 5 0,8 1 0,-9-6 0,7 6 0,-7-7 0,1 0 0,25 0 0,-21 0 0,23 0 0,-20 0 0,1 0 0,-1 6 0,0-4 0,0 4 0,1-6 0,-1 0 0,-7 6 0,-2-5 0,0 5 0,-6 0 0,6-4 0,-8 9 0,0-9 0,0 3 0,1-5 0,-1 0 0,0 0 0,8 0 0,14 0 0,-2 0 0,9 0 0,-12 0 0,1 0 0,8 0 0,-7 0 0,16 0 0,-16 0 0,7 0 0,-9 0 0,1 0 0,-9 0 0,-1 0 0,-7 0 0,-1 0 0,-6 0 0,-2 0 0,-6 0 0,0 0 0,-6-4 0,-12-8 0,-8-2 0,-5-3 0,-23-8 0,17 15 0,-18-13 0,16 22 0,1-11 0,-1 5 0,1-7 0,-1 1 0,1 5 0,-8-4 0,5 10 0,-5-10 0,-12 10 0,15-3 0,-8 5 0,14 0 0,11 0 0,-11-6 0,11 4 0,-4-9 0,6 9 0,0-3 0,-7-1 0,6 5 0,-6-5 0,7 6 0,-6 0 0,-3 0 0,-5 0 0,-1 0 0,-7 0 0,6 0 0,-14 0 0,6 0 0,-7 0 0,0 0 0,-1 0 0,-8 0 0,-2 0 0,-9 0 0,0 0 0,0-7 0,-1 5 0,10-12 0,9 13 0,11-6 0,14 2 0,2 4 0,6-5 0,0 6 0,0 0 0,1 0 0,45 13 0,-17-5 0,46 6 0,-35-2 0,6-11 0,23 5 0,-15-6 0,17 0 0,-9 0 0,-12 0 0,23 0 0,3 0 0,11 0 0,10 0 0,12 0 0,1 0 0,-24 0 0,2 0-492,-16 0 0,0 0 297,22 0 0,-2 0 195,-28 0 0,-2 0 0,15 0 0,1 0 0,-9 0 0,1 0 0,10 0 0,1 0 0,-6 0 0,-1 0 0,0 0 0,-2 0-565,39 0 565,-46 0 0,1 0 0,4 0 0,-1 0 0,36 0 0,0 7 0,-41-6 0,3 12 0,-17-6 0,8 1 983,-26 3-633,-2-9 256,-6 8-606,0-8 0,0 3 0,0-5 0,0 5 0,-1-3 0,1 3 0,-1-5 0,7 0 0,10 0 0,7 0 0,17 0 0,3 0 0,-1 6 0,7 3 0,-7 6 0,9-6 0,-9 4 0,-2-11 0,-9 11 0,1-12 0,-1 6 0,0-7 0,9 7 0,-6-6 0,15 13 0,-7-5 0,0 0 0,7 5 0,-16-6 0,7 7 0,0 0 0,3 0 0,7 1 0,22 0 0,-16 0 0,26 9 0,-19 1 0,10 1 0,-9 4 0,-4-13 0,-9 4 0,-8-6 0,-11-8 0,-10-1 0,-14-7 0,-2 0 0,-6 0 0,0 0 0,0 0 0,0 0 0,6 0 0,2 0 0,14 0 0,-6 0 0,6 0 0,-14 0 0,5 0 0,-12 0 0,5 0 0,-6 0 0,-5-6 0,-2-7 0,-5-6 0,0 4 0,0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6:50.2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1 250 24575,'95'0'0,"-7"0"0,-35 0 0,1 0 0,34 0 0,-34 0 0,-1 0 0,16 0 0,-4 0 0,1 0 0,10 0 0,-23 0 0,0 0 0,17 0 0,-32 0 0,12 0 0,-14 0 0,0 0 0,5 0 0,-13 0 0,14 0 0,-14 0 0,13 0 0,-5 0 0,8 0 0,-1-6 0,0 4 0,9-4 0,-6-1 0,6-1 0,-9-6 0,0 5 0,-7-3 0,-9 11 0,-2-5 0,-11 0 0,4 5 0,-6-4 0,-1 5 0,1 0 0,5 0 0,10 0 0,18 0 0,9 0 0,9 0 0,0 0 0,-9 0 0,-2 0 0,-9 0 0,0 0 0,-7 0 0,-2 0 0,-8-6 0,1 4 0,6-4 0,-4 6 0,12 0 0,-13 0 0,14-6 0,-6 4 0,-1-4 0,7 6 0,-7-7 0,9 5 0,-1-11 0,0 12 0,1-12 0,8 11 0,2-4 0,9 6 0,10 0 0,2-8 0,10 6 0,0-5 0,0 7 0,1 0 0,-1 0 0,-10 0 0,-2 0 0,0 0 0,-8 0 0,8 0 0,0 0 0,-8 0 0,27 0 0,-24 0 0,5 0 0,-21 0 0,-16 0 0,-2 0 0,0 0 0,-6 0 0,6 0 0,-8 0 0,1 0 0,7 0 0,-6 0 0,5 0 0,-6 0 0,-1 0 0,0 0 0,1-6 0,-1 4 0,0-4 0,6 1 0,-11 4 0,3-10 0,-6 9 0,-4-3 0,10-1 0,-10 5 0,11-5 0,-5 6 0,6-6 0,0 4 0,1-4 0,-7 6 0,4-6 0,-10 5 0,4-5 0,-6 6 0,-43 0 0,26 0 0,-32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6:56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1 481 24575,'70'0'0,"1"0"0,-12 0 0,1 0 0,30 0 0,9 0 0,-11 0 0,5 0 0,-4 0-328,-18 0 0,-3 0 0,4 0 82,3 0 0,5 0 0,2 0 0,-1 0 0,-2 0 0,0 0 0,-2 0 0,-4 0-82,-4 0 0,-5 0 0,4 0 0,22 0 0,4 0 0,-12 0-164,-16 0 0,-7 0 0,-1 0 0,-1 0 0,4 0 0,-3 0 84,20 0 408,6 0 0,-21 0 0,0 0 0,0 0 0,-17-12 0,4 3 0,-5-11 0,0-2 0,7 6 0,0-6 0,-6 7 0,6 0 0,0 0 0,-7 7 0,8-6 983,-2 12 0,-5-11 0,6 12 0,-9-6 0,0 7 0,-7 0 0,-2 0 0,0 0-567,2 0-416,-1 0 0,7 0 0,-6 0 0,7 0 0,0 0 0,0 0 0,1 0 0,-1 0 0,0 0 0,1 0 0,-1 0 0,0 0 0,0 0 0,1 0 0,-1 0 0,9-7 0,2 6 0,9-7 0,-9 8 0,7-7 0,-15 6 0,6-13 0,-9 6 0,0 0 0,-7-4 0,5 10 0,-5-10 0,7 4 0,-7-6 0,6 6 0,-7-5 0,9 12 0,-9-12 0,7 12 0,-14-11 0,6 10 0,-14-4 0,-2 6 0,-1-5 0,-4 4 0,4-5 0,-10 1 0,-45 4 0,8-4 0,-37 5 0,15 0 0,6 0-984,-34 0 0,21 0 492,4 0 0,-1 0-492,-14 7 492,19-3 0,1 2-492,-16 9 0,-16 2 492,33-9 0,-1 2 478,0 2 1,-2 2 13,-14-1 0,-2 4 0,6 5 0,-1 2 0,-12-3 0,0 0 0,16 2 0,1 0 0,-9-3 0,1-1 0,10-1 0,1 1 0,-2-1 0,1 0 0,-1-3 0,2-1 0,-22 11 0,6-9 0,33-2 0,-5-5 983,23-4 0,-4-5 0,10 0 0,-9 0 0,3 0 0,-7 0 0,-7 0 0,6 0-948,-14 0-35,14 0 0,-14 0 0,14 6 0,-14 2 0,6 6 0,-7 0 0,-1 1 0,1-1 0,7 0 0,2 0 0,7-1 0,7 0 0,7-1 0,18-6 0,16-1 0,41-5-984,-3 0 492,-3 4 0,3 1-492,33-3 492,-26 2 0,3 1 0,-2 0 0,3-1 0,12-3 0,4 0 0,11 4 0,5-1 164,-25-3 0,2-2 0,1 1 0,4 0 0,1 0 0,2 0 0,8 0 0,3 0 0,-1 0 142,1 0 0,1 0 0,-1 0 186,2 0 0,-1 0 0,-3 0 0,-17 1 0,-4 0 0,1-3-147,1-3 1,-1-2 0,-4-1 146,7-3 0,-1-1 0,13-4 0,-1-2 0,-18 0 0,-3-1 491,-6 5 1,-2 0-25,35-14-467,-21 4 0,-2 8 983,-10 0 0,0 7-351,0-5-632,0 12 0,0-5 0,0 7 0,9 0 0,-6 0 0,7 0 0,-19 0 0,7 0 0,-16 0 0,7 0 0,-9 0 0,-7 0 0,-2 0 983,-8 0 0,1 0 0,-7 0 0,4 0 0,-4 0 0,0 0-92,-1 0-891,-8 0 0,1 0 0,0 0 0,0 0 0,0 0 0,0 0 0,0 0 0,13 0 0,13 0 0,26 0 0,22 0 0,13 0-655,0 0 655,-39 0 0,-1 0 0,-8 0 0,0 0 0,10-3 0,0-2 0,-6 0 0,0 0 0,20-5 0,0-1 0,-15 2 0,0 0 0,20-3 0,2 3 0,-13 3 0,0 1 0,6 0 0,4 2 0,10 2 0,3 2-492,2-1 0,-2 0 0,-18 0 0,0 0 0,14 0 0,-3 0 0,-26 0 0,-1 0 0,11 0 0,1 0 263,-8 0 0,-2 0-755,29 0 146,-5 0 838,-38 0 0,-3 0 0,-9 0 0,10 0 417,10 0-417,9-7 0,10-10 0,13-2 983,2-6 0,8-1 0,0 7 0,-8-14-806,-21 16 1,0-1-178,-19 0 0,-1 0 0,14 1 0,1 0 0,-13 0 0,-2 1 0,41-4 0,-35 6 0,1 2 0,33 2 0,10-6 0,-22 15 0,-2-14 983,-19 7 0,-10-1-448,-10-3-535,-7 10 0,6-4 0,3 6 0,8 0 0,8 0 0,2 0 0,19 0 0,-17 0 0,15 0 0,-33 0 0,5 0 650,-17 0-650,-6 0 0,-2 0 0,-6 0 0,0 0 0,-1 0 0,8 0 0,0 6 0,8 1 0,-1 1 0,0 3 0,-6-9 0,5 4 0,11 1 0,-6-6 0,29 6 0,-12 0 0,16 2 0,10 7 0,-8 0 0,8 0 0,-19-1 0,-2-6 0,-16-3 0,-2 0 0,-14-4 0,3 3 0,-15 0 0,3 1 0,-11 6 0,0 0 0,0-1 0,0 1 0,0 0 0,0-1 0,0 14 0,0 13 0,0 7 0,7 16 0,1-7 0,7 0 0,0-2 0,0-8 0,-2-15 0,1 3 0,-2-18 0,-5-6 0,-24-26 0,6 3 0,-19-13 0,18 21 0,-6-4 0,-10-4 0,-8-7 0,-7-7 0,-1 0 0,8 7 0,-5-5 0,12 12 0,-5-6 0,2 8 0,11 6 0,-3 1 0,12 6 0,1 0 0,-1 0 0,1 0 0,0 0 0,0 0 0,-1 0 0,1 0 0,-6 0 0,4 5 0,-11-4 0,4 4 0,-23-5 0,-14 0 0,-18 0 0,-1 7 0,-7-5 0,-3 13 0,-13-13 0,50 6 0,-1 0 0,-4-3 0,1 0 0,3 3 0,1 2-215,-1-2 0,0 1 215,-46 9 0,11-1 0,-1 0 0,1 0 0,10-8 0,-8 6 0,17-6 0,-7 0 0,10-2 0,-11-7 0,17 0 0,-5 0 0,18 7 430,8-6-430,-5 6 0,-4 0 0,-1-6 0,-15 6 0,7 0 0,-19-5 0,-26 5 0,48-3 0,0 0 0,0-3 0,1 0 0,-3 3 0,1 0 0,-37-4 0,34 0 0,0 0 0,-44 0 0,45 0 0,0 0 0,-34 0 0,22 0 0,-2 0 0,15 0 0,0 0 0,-10 4 0,0 0 0,-33-2 0,11 13-984,-1-13 0,-10 13 0,8-5 492,22-1 0,-1 1 0,15-1 0,-1 0 0,-21 1 0,0 0 0,11-1 0,3 1 99,3-1 0,0 0 393,-2 0 0,0 0 0,4 0 0,-1 0-274,0 1 1,-1-1 273,-4 0 0,0 1 0,11-2 0,1 1 0,-5 0 0,1 0-230,-35 8 230,-8 1 0,20-9 0,-6 6 0,6-13 0,-9 6 0,-12-8 0,9 0 0,35 0 0,-1 0 0,-45 0 0,0 0 0,45 0 0,1 0 0,-35 0 0,34 0 0,1 0 0,-36 0 0,-7 0 0,11 0 0,0 0 0,9 0 0,-7 7 0,18-5 0,-8 6 0,18-8 0,3 0 0,9 0 0,13 0 0,-2 0 983,18 0 0,-4 0 0,6 0 0,1 0 0,0 0 0,-1 0 0,-6 0 0,-2 0-396,-14 0-587,-2 0 0,-7 0 0,-10 0 0,-1-7 0,-19 5 0,-2-13 0,-1 6 0,-7-8 0,26 2 0,-5-1 0,26 2 0,9 1 0,8 0 0,12 1 0,-3 0 0,8 0 0,-3 0 0,5 1 0,0 0 0,0 0 0,0-1 0,0 0 0,-6-6 0,5 4 0,-5-11 0,6 5 0,-6-6 0,4 6 0,-4-5 0,6 5 0,0-7 0,-5 7 0,4 1 0,-5 7 0,6 0 0,0 0 0,0 1 0,0 0 0,0-8 0,0 6 0,0-12 0,0 12 0,0-12 0,0 11 0,0-5 0,5 13 0,2 0 0,4 6 0,1 0 0,0 0 0,0 0 0,6 6 0,2 1 0,6 13 0,8 1 0,2 0 0,0 6 0,5-12 0,-13 10 0,14-9 0,-14 3 0,6-5 0,-8-1 0,-6-6 0,5-1 0,-12-6 0,6 0 0,-7 0 0,0 0 0,-1 0 0,-4-5 0,3 4 0,-4-4 0,5 5 0,8 0 0,8 0 0,9 0 0,0 0 0,14 0 0,-12 0 0,14 0 0,-9 0 0,0 0 0,-7 0 0,-2 0 0,-14-5 0,-2 3 0,-6-3 0,0 5 0,0 0 0,-6-5 0,5-7 0,-6 5 0,6-3 0,-5 5 0,-1-12 0,0 2 0,-3-2 0,3 12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5:16.3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1963 175 24575,'-45'0'0,"-13"0"0,1 0 0,-9 0 0,-8 0 0,-19 0 0,39 0 0,-19 0 0,39 0 0,5 0 0,-12 0 0,12 0 0,-12 0 0,5 0 0,-16 0 0,14 0 0,-13 0 0,23 0 0,-6 0 0,7 0 0,7 0 0,2 0 0,6 0 0,-6 0 0,5 0 0,-11 6 0,4-5 0,-6 11 0,-1-4 0,1 5 0,-1 0 0,1 0 0,5-6 0,-3-1 0,3-6 0,-5 6 0,6-5 0,-5 5 0,5-6 0,0 0 0,-5 0 0,11 6 0,-4-5 0,6 4 0,0-5 0,0 0 0,0 0 0,1 0 0,0 0 0,-6 0 0,-3-6 0,-13-2 0,-11 1 0,-11-7 0,-8 12 0,9-11 0,9 11 0,11-4 0,8 0 0,0 4 0,12-8 0,3 4 0,11-6 0,5 1 0,8 4 0,14-4 0,2 9 0,12-11 0,-13 11 0,14-4 0,-14 6 0,6 0 0,-8 0 0,-6 0 0,5 0 0,-12 0 0,6 0 0,-8 0 0,1 0 0,0 0 0,0 0 0,0 0 0,0 0 0,-1 0 0,1 0 0,0 0 0,-6-5 0,4 3 0,-3-3 0,4 5 0,0 0 0,0 0 0,1 0 0,-1 0 0,-5 5 0,4 1 0,-4 1 0,6-2 0,0-5 0,0 0 0,0 0 0,6 0 0,2 0 0,0 0 0,5 0 0,-11-12 0,5-3 0,-6-11 0,-1 6 0,1-5 0,-1 11 0,1-4 0,-1 6 0,-6 10 0,-1 20 0,-5-7 0,0 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3:57:32.6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6137 0 24575,'-60'0'0,"-11"0"0,-17 0 0,10 0 0,24 0 0,-1 0-315,-20 0 1,-10 0-1,19 0 315,19 0 310,20 0-310,-5 0 156,11 0-156,0 0 0,8 0 0,5 0 478,-1 0-478,-11 0 0,-10 0 0,-33 0 0,10 0 0,-24 0 0,27 0 0,-42 11 0,47-4 0,-24 9 0,49-10 0,-4-2 0,8-4 0,-1 0 0,3 0 0,-37 0 0,10 0 0,-24 0 0,25 0 0,-17 0 0,24 4 0,-17 2 0,30 0 0,-36 13 0,22-15 0,-29 15 0,30-18 0,-37 14 0,28-13 0,-55 14 0,57-15 0,-58 10 0,56-10 0,-28 4 0,43-5 0,-23 0 0,18 0 0,-13 0 0,13 0 0,-13 0 0,13 0 0,-12 0 0,23 0 0,-17 0 0,13 0 0,-19 0 0,23 5 0,-29 0 0,18 1 0,-26 4 0,23-9 0,-47 4 0,38-5 0,-9 0 0,2 0 0,10 0 0,-50 0 0,50 0 0,-17 0 0,26 0 0,-26 0 0,17 5 0,-29-3 0,35 7 0,-41-3 0,40 0 0,-26-1 0,42-5 0,-9 0 0,7 0 0,-12 0 0,6 0 0,-48 0 0,32 0 0,-32 0 0,43 0 0,-18-4 0,19 3 0,-12-4 0,28 5 0,-3 0 0,4 0 0,-9 0 0,2 0 0,3 0 0,0 0 0,-20 0 0,13 0 0,-24 0 0,28 0 0,-33 0 0,27 0 0,-27 0 0,27 0 0,-35 0 0,29 0 0,-22 0 0,36 0 0,-24 0 0,18 0 0,-18 0 0,18 0 0,-20 0 0,14 0 0,-12 0 0,24 0 0,-18-4 0,13 2 0,-22-7 0,24 8 0,-14-7 0,19 7 0,-4-4 0,13 5 0,0 0 0,0 0 0,-5 0 0,-1 0 0,-23 0 0,18 0 0,-16 0 0,21 0 0,1 0 0,-1 0 0,6 0 0,0 0 0,0 0 0,-14 0 0,6 0 0,-7 0 0,5 0 0,-18 0 0,16 0 0,-15 0 0,27 0 0,-5 0 0,4 0 0,-3 0 0,5 0 0,-1 0 0,-5 0 0,3 0 0,-8 0 0,0 0 0,3 0 0,-3 0 0,10 0 0,0 0 0,0 0 0,-3 0 0,2 0 0,-4-9 0,5-2 0,3-21 0,1 17 0,5-6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5:12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48 24575,'32'0'0,"26"0"0,-18 0 0,15 0 0,-2 0 0,-22 0 0,9 0 0,-22 0 0,-6 0 0,0 0 0,-1 0 0,1 0 0,0 0 0,-1 0 0,0 5 0,0 1 0,0 5 0,0-5 0,1-1 0,-1 0 0,8-4 0,1 4 0,0-5 0,4 0 0,-10 0 0,11 6 0,-12-4 0,5 4 0,-6-6 0,0 0 0,-6 5 0,4-4 0,-8 14 0,8-8 0,-9 9 0,4-4 0,-5 0 0,5-1 0,2 1 0,5-5 0,6 4 0,9-3 0,18-1 0,9 6 0,0-11 0,7 5 0,-15 0 0,-2-6 0,-10 6 0,-8-7 0,-6 0 0,-2 0 0,-6 0 0,0 0 0,0 0 0,0 0 0,6 5 0,9-3 0,9 4 0,16-6 0,2 0 0,0 0 0,7 0 0,-16 0 0,7 0 0,-16 0 0,-9 0 0,-2 0 0,-11 0 0,4 0 0,-6 0 0,0 0 0,-1 0 0,0 0 0,1 0 0,-1 0 0,1 0 0,33-7 0,-11-1 0,21 0 0,-13-5 0,-14 5 0,6 0 0,-14-3 0,-2 10 0,-6-10 0,0 10 0,-6-10 0,5 10 0,-10-10 0,5 0 0,-6-2 0,0-4 0,0 6 0,0-1 0,0 0 0,0 1 0,0-1 0,0 1 0,4 5 0,8 1 0,7 5 0,42 0 0,-19 0 0,30-6 0,-20-3 0,-7 1 0,7-6 0,-16 12 0,5-11 0,-19 12 0,4-6 0,-14 7 0,0 0 0,0 0 0,-1 0 0,0 0 0,0 0 0,0 0 0,0 5 0,-5 2 0,-1 4 0,-5 0 0,0 0 0,-15-5 0,0-1 0,-22-12 0,1 6 0,-8-12 0,-11 11 0,-3-5 0,7 7 0,12 0 0,14 0 0,5 0 0,-7 0 0,1 0 0,-1 0 0,-7 0 0,-11 0 0,0 0 0,-16 0 0,15 0 0,-6 0 0,9 0 0,-1 0 0,1 0 0,-1 0 0,8 0 0,-5 0 0,-4 0 0,-1 0 0,-6 0 0,0 0 0,6 0 0,2 0 0,10 0 0,13 0 0,-3 0 0,10 0 0,-4 0 0,6 0 0,1 0 0,0 0 0,0 0 0,-7 0 0,-10 0 0,0 0 0,-14 0 0,7 0 0,-9 0 0,1 0 0,-1 0 0,8 0 0,2 0 0,14 0 0,2 0 0,6 0 0,0 0 0,5 5 0,-3-3 0,4 2 0,-5-4 0,0 0 0,-7 0 0,-9 0 0,-9 0 0,-7 0 0,-1 0 0,1 0 0,7 0 0,2 0 0,14 0 0,1 0 0,7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40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0 228 24575,'64'0'0,"0"0"0,4 0 0,6 0 0,-5 0-492,4 0 0,-2 0 0,19 0 0,-1 0 186,-22 0 1,-5 0 305,30 0-51,-31 0 0,0 0 51,28 0 635,5 0-635,-38 0 0,6 0 0,-26 0 983,-2 0-683,-9 0 463,-6 0-763,5 0 0,-5 0 0,15 0 0,2 0 0,0 0 0,14 0 0,-12 0 0,23-14 0,-16 11 0,16-18 0,-16 12 0,7 1 0,-8-5 0,-9 11 0,-1-4 0,-14 0 0,-1 5 0,-7-4 0,-1 5 0,1 0 0,0 0 0,0 0 0,-1 0 0,0 0 0,0 0 0,15-7 0,3 5 0,14-11 0,10 12 0,1-13 0,9 13 0,-9-13 0,-2 12 0,-16-4 0,-2 6 0,-8-6 0,-6 4 0,-2-3 0,-6 5 0,0 0 0,0 0 0,0 0 0,0 0 0,6 0 0,9 0 0,28 0 0,-7 0 0,7 0 0,-21 0 0,-14 0 0,-1 0 0,-8 0 0,1 0 0,-5-5 0,3 3 0,-3-2 0,4 4 0,7-6 0,10 4 0,0-4 0,14 0 0,-7 4 0,9-4 0,-1-1 0,-8 5 0,-1-4 0,-14 6 0,-1 0 0,-7-5 0,-1 3 0,1-3 0,0 5 0,0 0 0,-1 0 0,0 0 0,0 0 0,0 0 0,15 0 0,3 0 0,23 0 0,12 0 0,2 0 0,6 0 0,-17 0 0,-3 0 0,-9 0 0,-7 0 0,-9 0 0,-9 0 0,-6 0 0,0 0 0,0 0 0,0 0 0,-6 5 0,4 1 0,-9 5 0,9-5 0,-9 5 0,4-5 0,-5 6 0,0-1 0,0 0 0,0-1 0,-10-4 0,1-1 0,-8-5 0,5 0 0,0 0 0,-6 0 0,5 0 0,-4 0 0,5 0 0,1 0 0,-1 0 0,-7 0 0,6 0 0,-12 0 0,11 0 0,-4 0 0,5 0 0,1 5 0,0-3 0,0 3 0,1-5 0,-1 0 0,0 0 0,1 0 0,-1 0 0,0 0 0,0 0 0,0 0 0,0 0 0,1 0 0,5 5 0,-4-4 0,4 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44.0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1 137 24575,'88'0'0,"-1"0"0,-6 0 0,0 0 0,3 0 0,4 0 0,-9 0 0,4 0 0,-13 0 0,12 0 0,2 0 0,-8 0 0,-40 0 0,-9 0 0,-9 0 0,-7 0 0,1 0 0,-1 0 0,0 0 0,0 0 0,-1 0 0,1 0 0,-5-12 0,4 9 0,-3-9 0,5 12 0,6 0 0,2-6 0,14 5 0,2-12 0,7 12 0,20-12 0,-15 5 0,14-1 0,-26-3 0,-8 11 0,-4-5 0,-10 6 0,4 0 0,-6 0 0,0-6 0,0 5 0,0-4 0,14 5 0,-5-6 0,30 4 0,-14-4 0,15 6 0,-8 0 0,-1 0 0,-7-6 0,-9 5 0,-2-5 0,-12 6 0,6 0 0,-8 0 0,1 0 0,-1 0 0,0 0 0,0 0 0,43 0 0,1 0 0,30 0 0,-13 0 0,1 0 0,-16 0 0,4 0 0,-17 0 0,-15 0 0,-3 0 0,-8 0 0,-5 0 0,6 0 0,-8 0 0,1 0 0,-1 0 0,0 0 0,0 0 0,6 0 0,3 0 0,23 0 0,-5 0 0,14 0 0,0 7 0,-14-5 0,4 5 0,-16-2 0,-6-3 0,5 4 0,-11-6 0,4 0 0,-7 0 0,0 0 0,1 0 0,6 0 0,37 0 0,-4 0 0,32 0 0,-20 0 0,-9 0 0,-2 0 0,-16 0 0,-2 0 0,-15 0 0,0 0 0,-7 0 0,0 0 0,-1 0 0,1 0 0,0 0 0,14 0 0,3 0 0,24 0 0,-8 0 0,7 0 0,-9 0 0,-13 0 0,9 0 0,-23 5 0,16-4 0,-18 5 0,4-6 0,-7 0 0,-4 4 0,2-2 0,12 2 0,16-4 0,27 0 0,-9 0 0,3 0 0,37 0-301,-33 0 1,-1 0 300,14 0 0,-11 0 0,-12 0 0,-11 0 0,-12 0 0,-5 0 0,-13 0 0,1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46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0 148 24575,'48'0'0,"15"0"0,-31 0 0,12 0 0,-17 0 0,11 0 0,11 0 0,13 0 0,-3 0 0,2 0 0,24 8 0,-28-4 0,-1 1 0,8 4 0,-20-2 0,-2-7 0,-20 0 0,4 0 0,-15 0 0,1 0 0,0 0 0,-1 0 0,1 0 0,5 0 0,11 0 0,8 0 0,7 0 0,9 0 0,-7 0 0,16-7 0,-7 5 0,9-12 0,-8 12 0,5-5 0,-14 1 0,6 4 0,-9-4 0,-7 6 0,5 0 0,-13 0 0,14 0 0,-6 0 0,-1 0 0,7 0 0,-7-7 0,9 6 0,-1-6 0,0 7 0,-7 0 0,6-6 0,-14 4 0,13-5 0,-13 7 0,6 0 0,-7 0 0,-1 0 0,0 0 0,1 0 0,-1-5 0,0 3 0,1-4 0,7 6 0,-6 0 0,13 0 0,-5 0 0,0 0 0,-3 0 0,-6 0 0,-1 0 0,-6 0 0,5 0 0,-12 0 0,5 0 0,-6 0 0,-1 0 0,1 0 0,6 0 0,9-6 0,18 4 0,19-4 0,1 6 0,18 0 0,-8-8 0,10 6 0,-10-6 0,-10 8 0,-5 0 0,-14 0 0,-2 0 0,-2 0 0,-14 0 0,6 0 0,-8 0 0,0 0 0,-6 0 0,5 0 0,-11 0 0,4 0 0,-6 0 0,0 0 0,0 0 0,-1 0 0,1 0 0,-1 0 0,15 0 0,12 0 0,8 0 0,24 0 0,-13-7 0,16-2 0,-10 1 0,-9-6 0,-2 13 0,-16-6 0,-2 1 0,-15 5 0,0-5 0,-7 6 0,0 0 0,-1 0 0,1 0 0,6 0 0,9 0 0,18 0 0,9 0 0,9 0 0,0 0 0,0 0 0,0 0 0,0 0 0,-17 0 0,4 0 0,-28 0 0,10 0 0,-18 0 0,9 0 0,-15 0 0,3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50.6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1 179 24575,'70'7'0,"8"-2"0,-13-5-492,-1 0 0,4 0-492,30 0 492,-30 0 0,1 0-492,27 0 0,-21 0 0,-11 0 6,-20 0 978,-10 0 0,-7 6 983,-7-5 0,-2 5 0,-6-6 0,0 5 0,6-3 0,2 9 0,14-10-982,2 11-1,7-10 0,0 4 0,28 1 0,-20-6 0,20 6 0,-35-7 0,5 6 0,-5-4 0,7 4 0,-7-6 0,5 0 0,-5 0 0,7 0 0,1 0 0,-1 0 0,-7 0 0,5 0 0,-5 0 0,7 0 0,0 0 0,1 0 0,-9 0 0,7 0 0,-14-6 0,13-2 0,-5-6 0,7 0 0,1-1 0,8 0 0,-7 0 0,35-7 0,-29 12 0,20-3 0,-36 7 0,-1 4 0,-7-4 0,-7 6 0,-2 0 0,-6 0 0,0 0 0,-1 0 0,1 0 0,7 0 0,8 0 0,18 0 0,0 0 0,16 0 0,-16 0 0,7 0 0,-16 0 0,-2 0 0,-14 0 0,-2 0 0,-6 0 0,0 0 0,0 0 0,-1 0 0,7 0 0,19 0 0,9 0 0,17 0 0,0 0 0,0 0 0,0-7 0,-9 6 0,-9-7 0,-11 3 0,-8 3 0,-6-4 0,-2 6 0,-6 0 0,-1 0 0,1 0 0,13 0 0,13-7 0,16 5 0,19-12 0,2 12 0,11-14 0,-1 15 0,-10-14 0,-2 6 0,-27 0 0,4-4 0,-28 11 0,4-4 0,-14 6 0,0 0 0,0 0 0,-1 0 0,0 0 0,7 0 0,1 0 0,15 0 0,-5 6 0,4 1 0,-6 0 0,4-1 0,-9-6 0,1 0 0,-11 5 0,0-3 0,-1 3 0,14-5 0,-3 0 0,12 0 0,-8 0 0,11 11 0,-20-3 0,0 4 0,-46-7 0,-2-5 0,-30 0 0,6 7 0,1-5 0,-7 5 0,23-7 0,-12 6 0,21-4 0,-10 10 0,11-10 0,3 9 0,0-10 0,5 10 0,-14-3 0,-2 6 0,-17 1 0,-1 7 0,-9 2 0,8 7 0,-5 0 0,14-2 0,-6-5 0,16-4 0,2-6 0,7-1 0,7-1 0,2-5 0,5-1 0,1-6 0,0 0 0,0 0 0,0 0 0,1 0 0,5-5 0,-4-1 0,3-1 0,-4 2 0,4 0 0,-3 4 0,49-5 0,-14 6 0,48 0 0,-27 0 0,6-6 0,19 4 0,-21-11 0,13 9 0,3-1 0,21-11-492,-20 11 0,3 1 0,-7-4 0,-4-1 481,33 0 11,-27 0 0,-1-1 0,28-8 0,-26 13 0,2-1 0,-11-2 0,-1 0 0,6 7 0,-2 0-492,-9-7 0,-3 0-492,38 6 0,-13-5 0,-19 7 0,-2 0 0,-22 0 804,2 0 180,-19 0 983,6 0 0,-7 0 0,-1 0 0,1 0 0,0 0 0,-1 0 0,0 0 0,0 0-784,14 0-199,4 0 0,15 0 0,-1 0 0,21 0 0,-16 0 0,8 0 0,-29 0 0,-8 0 0,-7 0 0,0 0 0,0 0 0,-1 0 0,1 0 0,23 0 0,-4 0 0,30 0 0,3 0 0,1 0 0,18 0 0,-33 0 0,3 0 0,-27 0 0,-6 0 0,-2 0 0,-6 0 0,-1 0 0,0 0 0,24 0 0,15 0 0,3 0 0,6 0 0,-6 0 0,0 0 0,10 0 0,-1 0 0,34 0 0,-11 0 0,-18 0 0,-5 0 0,-26 0 0,-2 0 0,-15 0 0,0 0 0,-7 0 0,-1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56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0 182 24575,'76'0'0,"0"0"0,19 0 0,1 0 0,1 0 0,1 0 0,-34 0 0,-1 0 0,21 0 0,-30 0 0,-2 0 0,-16 0 0,-9 0 0,-8 0 0,-8 0 0,1 0 0,0 0 0,0 0 0,0 0 0,-1 0 0,0 0 0,0 0 0,7 0 0,29 0 0,-6-7 0,32 6 0,-28-6 0,7 1 0,-16 4 0,-2-5 0,-8 7 0,-6-5 0,-2 4 0,-6-5 0,0 6 0,0 0 0,-1 0 0,7 0 0,38 0 0,-14 0 0,38 0 0,-34-6 0,6 4 0,-16-4 0,-2 6 0,-15 0 0,6 0 0,-11 0 0,4 0 0,-6 0 0,-1 0 0,1 0 0,6 0 0,10 0 0,8 0 0,16 0 0,-7 0 0,16 0 0,-16 0 0,7 0 0,-16 0 0,-3 0 0,-13 0 0,-1 0 0,-7 0 0,-1 0 0,1 0 0,-1 0 0,7 0 0,18 0 0,21 0 0,17 0 0,11 0 0,0 0-696,11 0 696,3-8 0,0 6 0,-45-2 0,-1-1 0,25-2 0,6 6 0,-21-7 0,-9 8 0,-2 0 0,-16-5 0,5 3 0,-5-4 0,16-1 696,-6 5-696,6-5 0,0 0 0,-7 5 0,7-5 0,-9 7 0,1 0 0,-9 0 0,-1 0 0,-14 0 0,-2 0 0,-6 0 0,0 0 0,0 0 0,0 0 0,-1 0 0,15 0 0,12 0 0,16 0 0,9 0 0,0-7 0,0 6 0,-9-6 0,-9 1 0,-11 4 0,-8-4 0,-6 6 0,-2 0 0,-6 0 0,0 0 0,6 0 0,17 0 0,22 0 0,29 0 0,-18 0 0,3 0-412,-16 1 0,-1-2 412,15-3 0,-2 1 0,18 1 0,-18-6 0,-6 8 0,-25 0 0,-8 0 0,-10 0 0,-6 0 0,0 0 0,-38 0 0,18 0 824,-31 0-824,20 0 0,0 0 0,-1 0 0,3 0 0,5 0 0,-7 0 0,-1 0 0,0 0 0,-5 0 0,-2 6 0,-2-4 0,-12 11 0,-7-5 0,1 6 0,-8 1 0,3 7 0,6 0 0,-15 9 0,7 0 0,-11 9 0,-9-5 0,4 14 0,-14-13 0,7 5 0,10-9 0,-4 0 0,33-9 0,-12-2 0,28-8 0,-4 0 0,13-6 0,1-2 0,0-5 0,1 0 0,-1 0 0,1 0 0,0 0 0,-1 0 0,0 0 0,1 0 0,-1 0 0,1 0 0,-1 0 0,1 0 0,-1 0 0,-6 0 0,-10 0 0,-8 0 0,-26 0 0,5 0 0,-25 8 0,6 9 0,-9 2 0,-1 5 0,11-8 0,11 0 0,11-1 0,24-2 0,3-5 0,14-2 0,5-2 0,27-2 0,-9 3 0,21-5 0,-20 0 0,6 0 0,14 0 0,-3 0 0,9 0 0,-4 0 0,-6-6 0,6 4 0,-8-4 0,8 6 0,-6 0 0,14 0 0,2-7 0,10 5 0,9-12 0,10 5 0,2-8 0,0 1 0,-2-1 0,-10 8 0,-9-4 0,-2 11 0,-8-11 0,-1 12 0,0-6 0,0 1 0,10 4 0,1-11 0,9 11 0,0-5 0,0 0 0,-1 5 0,1-12 0,-9 12 0,-2-11 0,-23 11 0,11-4 0,-18 6 0,5 0 0,-8 0 0,-7 0 0,0 0 0,-1 0 0,7 0 0,2 0 0,22 0 0,5 0 0,49 0 0,-25 0-274,-13 0 0,1 0 274,19-8 0,-25 7 0,1 0 0,34-14 0,8 13 0,-11-13 0,-10 13 0,-2-13 0,-10 13 0,0-5 0,0 0 0,0 5 0,10-5 0,-8 7 0,-10 0 0,1 0 0,16 0 0,-20 0 0,-3 0 0,5 0 0,-9 0 0,-18 0 0,-8 0 548,-8 0-548,1 0 0,0 0 0,0 0 0,-1 0 0,15 0 0,3 0 0,23 0 0,2 0 0,0 0 0,-2 0 0,-17 0 0,-1 6 0,-14-4 0,5 4 0,-12-6 0,6 0 0,-8 0 0,0 0 0,15 0 0,11 0 0,27 0 0,-10 0 0,4 0 0,5 0 0,5 0-492,20 0 0,5 0 164,-26 0 0,1 0 0,-2 0-164,16 0 0,0 0 164,-14 0 0,3 0 0,-5 0-164,1 0 0,-2 0 235,12 0 0,-1 0 257,-18 0 0,-5 0 0,33 0-984,-29 0 0,-15 0 0,-22 0 0,-2 0 1967,-6 0 0,0 0-363,0-5-620,-1 3 983,1-2 0,-1 4 0,1-6 0,7 5 0,1-4 0,37-8-97,-23 10-886,31-16 0,-30 11 0,1-6 0,6-1 0,-14 8 0,13-6 0,-13 5 0,14 0 0,-20-3 0,10 10 0,-19-10 0,6 10 0,-7-5 0,0 6 0,-1 0 0,1 0 0,5 0 0,3 0 0,7 0 0,-7 0 0,-2 0 0,-6 0 0,0 0 0,0-5 0,0 4 0,-1-5 0,-45 6 0,17 0 0,-58 7 0,36-6 0,-20 12 0,22-6 0,-9 7 0,10-1 0,-8 8 0,-8 3 0,6 5 0,-15 2 0,16-2 0,-7-5 0,-1 4 0,8-5 0,-16 1 0,6 5 0,-8-5 0,8 0 0,-2 1 0,-28 12 0,18-11 0,-1-1 0,-20 9 0,35-19 0,-1-2 0,5 4 0,-2 0-253,-15-1 1,-3-1 252,11-1 0,0 1 0,-10 3 0,0 0 0,7-2 0,0-2 0,0 0 0,-3 1 0,-10 5 0,-2-2 0,0-6 0,-2-1 0,-19 5 0,-4-1-328,34-7 0,-1-1 0,-2 0 244,-6 1 1,-3 1 0,0-2 83,-5-2 0,0-1 0,0 0 0,-1 0 0,0 0 0,-1-2-328,-6-1 0,0-1 0,4-1 0,19 1 0,3 0 0,0 0 52,-4 0 1,-2 0 0,7 0-185,-1 0 1,3 0 459,-7 0 0,2 0 179,15 0 0,4 0-179,-26 0 983,30-6-953,11 5 953,14-11 0,-10 5 0,-17-7 0,-17 6-862,-33-7-504,9 13 383,-8-7 0,0 9 0,8-7 0,2 5 0,21-6 0,21 8 0,16 0 0,9 0 0,7 0 0,1 0 0,-1 0 0,1 0 411,-7 0-411,-18 0 0,-11 0 0,-26 0 0,-2 0 0,-22 0-739,9-7 739,34-2 0,1-1 0,-25-8 0,-6-15 0,30 16 0,1-5 0,24 9 0,3 0 0,14 6 739,5-4-739,2 5 0,5-6 0,0 1 0,0 0 0,-6-7 0,4 5 0,-9-6 0,4 1 0,0-2 0,1-7 0,6-7 0,0-2 0,0-7 0,0 7 0,0 2 0,0 7 0,0 7 0,0 2 0,5 11 0,1 2 0,6 5 0,-1 0 0,0 0 0,0 0 0,1 5 0,-1 2 0,-4 4 0,3 1 0,-8 0 0,8 0 0,-9 0 0,5-1 0,-11-4 0,-14-2 0,5-5 0,-10 0 0,12 0 0,6 0 0,1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53.9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54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3:04.7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0 349 24575,'55'0'0,"1"0"0,32 0 0,2 0 0,-28 0 0,2 0 0,31 0 0,9 0 0,-18 0 0,3 0 0,-6 0-492,-5 0 0,0 0 164,7 0 0,6 0 0,-7 0-164,-9 0 0,-5 0 44,1 0 1,1 0 447,4 0 0,-2 0 0,-18 0 0,-2 0 0,1 0 0,0 0 0,44 0 0,-13 0 0,-4 0 0,-25 0 0,13 0 983,-24 0-772,6 0 418,-9 0-629,0 0 0,1 0 0,-1 0 983,0 0 0,1 0-925,8 0-58,2 0 0,9 0 0,0 0 0,10 0 0,-8 0 0,0 0 0,-13 0 0,-9 7 0,1 1 0,8 0 0,2-2 0,0 1 0,7-6 0,-16 6 0,7-7 0,-9 6 0,9-4 0,-6 4 0,-2-6 0,-2 7 0,-7-6 0,1 6 0,5-1 0,-12-4 0,4 4 0,1-6 0,2 0 0,16 0 0,2 0 0,0 0 0,7 0 0,-7 0 0,1-7 0,-3-1 0,-9 0 0,0-5 0,1 12 0,-1-12 0,0 11 0,9-5 0,-6 7 0,6 0 0,-16 0 0,17 0 0,-22 0 0,8 0 0,-14 0 0,-12 6 0,5-5 0,-6 10 0,14-10 0,-4 4 0,28-5 0,-3 0 0,37 0 0,5 0 0,-29 0 0,2 0 0,30 0 0,-34 0 0,1 0 0,29 0 0,11 0 0,-14 0 0,-21 7 0,-11-6 0,-18 12 0,-7-12 0,-10 5 0,-6-6 0,0 5 0,0-4 0,0 5 0,14 0 0,-5-4 0,21 4 0,2 1 0,38 2 0,-2 0 0,-28-5 0,0-1 0,33-3 0,0 0 0,11 0 0,-9 0-984,9 0 897,-35 4 1,0 1 86,-9-4 0,1 0 0,14 4 0,2-1 0,-2-3 0,1-2 0,1 1 0,4 0 0,15 0 0,5 0-328,-27 3 0,1 1 0,1 0 0,-1-3 0,1-1 0,1 1 0,3 2 0,1 1 0,-3 0-116,11 0 0,-2 0 444,9 1 0,-1 1 0,-16 4 0,0 0 0,5-4 0,1-1 0,-1 4 0,-1 0 0,-5-4 0,-3 1 0,-4 3 0,-1 1-492,0 0 0,-2-1-492,39 1 336,-2 5 648,-22-6-984,-2 8 59,-19-2 1581,7 0-656,-16-7 983,7 6 0,0-6 0,-6 7 0,14-6 0,-14 3 0,6-10 0,-9 11 0,1-12 0,18 19-964,-21-11-19,19 5 0,-32-2 0,14-4 0,-14 5 0,6 1 0,-8-1 0,1-6 0,-1 5 0,0-5 0,-6 0 0,5 5 0,-5-11 0,14 5 0,-6-6 0,6 0 0,0 0 0,-6 0 0,6 0 0,-14 0 0,4 0 0,-10 0 0,4-5 0,-6-2 0,1-11 0,-1 4 0,0-4 0,-5-1 0,3 5 0,-8-4 0,3 7 0,0-6 0,-3 4 0,3-5 0,1-8 0,2 4 0,5-12 0,1 8 0,-1-1 0,-1 7 0,-4 1 0,3 1 0,-10 4 0,10 1 0,-4 2 0,0 5 0,3-6 0,-4 0 0,1 0 0,3 5 0,-9-3 0,9 9 0,8-4 0,19 5 0,25 0 0,4 0 0,16 0 0,-16-7 0,6 5 0,-9-5 0,-16 7 0,-4 0 0,-24 0 0,0 0 0,-7 0 0,9 0 0,16 0 0,12-14 0,5 4 0,-2-12-984,3 8 0,-16 6 0,0-4 0,-21 11 0,-6-4 0,-5 0 104,-38 3 880,3-3 983,-25 5 0,19 0 0,8 0 0,-1 0 0,7 0 0,-5 0-97,5 0-886,-6 0 0,-1 0 0,-7 0 0,-11 0 0,0 0 0,-8 0 0,1 0 0,7-6 0,-16-3 0,15 1 0,-15-6 0,7 12 0,-9-12 0,-1 5 0,1-7 0,9 1 0,-7-1 0,15 1 0,-6 0 0,16 7 0,2 2 0,14 0 0,-5 5 0,11-5 0,-4 6 0,-1 0 0,6 0 0,-12 0 0,5 0 0,-1 0 0,-3 0 0,10 0 0,-5 0 0,7 0 0,-6 0 0,-2 0 0,-7-11 0,1 2 0,-8-11 0,-2 0 0,0-2 0,-6 0 0,6-5 0,-7 11 0,-1 2 0,1 1 0,7 11 0,-6-5 0,14 2 0,-14 3 0,6-4 0,-7 6 0,0 0 0,-1 0 0,1 0 0,-1 0 0,1 0 0,-1 0 0,1 0 0,-1 0 0,8 0 0,-5 0 0,5 0 0,-8 0 0,1 0 0,3 0 0,-12 0 0,10 0 0,-3 0 0,11 0 0,8 0 0,-1 0 0,7 0 0,-12 0 0,-7 7 0,-6-5 0,-26 5 0,14-7 0,-26 7 0,18-5 0,1 6 0,11-8 0,17 0 0,2 0 0,14 0 0,2 0 0,6 0 0,0 0 0,0 5 0,-6 2 0,-9 5 0,-9 2 0,-16 1 0,-2 0 0,-9 8 0,0-6 0,-10 14 0,-3-13 0,1 6 0,11-8 0,11-1 0,17-1 0,2-6 0,9-2 0,6-6 0,2 0 0,0 0 0,-3 0 0,-5 0 0,-2 0 0,1 0 0,6 0 0,1 0 0,7 0 0,5-5 0,28-2 0,-3 1 0,23 1 0,-7 5 0,1 0 0,9 0 0,8 0 0,-7 0 0,16 0 0,-7 0 0,9 0 0,10 0 0,-8 7 0,18 2 0,-18 14 0,8-5 0,-19 4 0,-2-7 0,-8-1 0,-1 1 0,-7-7 0,5-2 0,-13-6 0,14 0 0,-7 0 0,17 0 0,13 0 0,0 0 0,18 0 0,-18 0 0,8 0 0,-19 0 0,-2 0 0,-16 0 0,-2 0 0,-14 0 0,-2 0 0,-6 0 0,11 6 0,-1 1 0,3 0 0,0 4 0,-6-3 0,8-1 0,-1 5 0,-6-11 0,-2 10 0,1-10 0,-6 5 0,6-6 0,-8 0 0,8 0 0,8 0 0,9 0 0,7 0 0,1 0 0,-9 0 0,-1 0 0,-7 0 0,-1 0 0,-6 0 0,-2 0 0,-6-6 0,0 5 0,-5-9 0,-2 4 0,-5-6 0,0 1 0,10-5 0,21 1 0,14-11 0,39-1 0,5-8-492,-30 17 0,4-2 0,7-4 0,-2 0 216,-14 8 0,0 0 251,13-8 0,-4 2 25,5 4 0,7-7 0,-31 17 0,-10 1 0,-14 7 0,-7 5 983,-41 2 0,8-1-436,-37-22-547,27-9 14,-23-15 0,33 18 0,-8 8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49.8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13743,'79'0'0,"-9"0"0,-5 0 0,0 0 0,3 0 491,-11 0 1,-4 0-458,-18 0-34,-1 0 0,-7 0 983,6 0 0,-4 0 0,21 0 0,-12 0 0,22 0 0,5 0 0,0 0-690,29 0-293,-26 0 0,-16 0 0,0 0 0,26 0 0,-25 0 0,2 0 983,43 9 0,1 0-885,-45-4 1,-1 0-99,35 10 0,8-13 0,-21 6 0,-10-8 0,-5 0 0,-14 0 0,6 0 0,-16 0 0,5 0 0,-5 0 478,7 0-478,0 0 0,9 0 0,-6 0 0,6 0 0,-9 0 0,0 0 0,1 0 0,-1 0 0,0 0 0,-7 0 0,6 0 0,21 0 0,-4 0 0,23 0 0,-9 0 0,2 0 0,11 0 0,-1 0-738,11 0 738,3 0-492,-33 3 0,3 3 262,-4-1 0,-1 1 230,-5-1 0,-1 1 0,2 3 0,-3-1 0,32 2-403,-35-5 0,2 0 403,43 3 0,-3 0 0,-21-6-353,8 5 353,-18-7 0,8 0 0,-19 0 640,7 0-640,-16 0 0,8 0 0,-10 0 983,12 0-562,-17 0 463,16 0-884,-19 0 0,9 0 413,-9 0-413,7 0 0,-6 0 0,7 0 0,-7 0 0,-2 0 0,-8 0 0,-6 0 0,-2 0 0,-6 0 0,0 0 0,0 0 0,-1 0 0,1 0 0,6 0 0,2 0 0,14 0 0,2 0 0,7 0 0,9 0 0,-6-6 0,24 4 0,-13-4 0,25 6 0,-6 0-632,20 0 632,-8 0 0,-35 0 0,1 0 0,44 0 0,-43 0 0,0 0 0,44-8 0,-45 7 0,-1 0 0,25-7 0,6 8 0,-30 0 0,-2 0 0,-23 0 0,4 0 0,-20 0 0,6 0 0,-8 0 0,1 0 632,0 0-632,7 0 0,8 0 0,9 0 0,16 0 0,2 0 0,19 0 0,-8 0 0,18 0 0,-8 0 0,10 0-348,-30 0 0,-1 0 348,27 0 0,-30 0 0,4 0 0,12 0 0,1 0 0,-19 0 0,2 0 0,28 0 0,-2 0 0,1 0 0,15 0 0,-28 0-78,8 0 78,-19 0 0,17 0 0,-14 0 0,16 0 0,-1 0 0,4 0 0,-1 0 0,8 0 0,-18 0 0,8 0 0,0 0 0,-8 0 0,-1 0 0,-3 0 0,3 0 0,2 0 0,6 0 0,1 8 0,2-6-984,11 13 0,-1-6 0,0 8 0,11 1 0,-8-1 0,8 0 28,0 1 956,-8-1 0,-26-1 0,0 0 0,30 4 0,-39-5 0,-2 0 0,21 2 0,12-1 0,-16 0 0,26 2 0,-19-2 0,10-6 0,0-3 0,-9-7 0,-3 0 400,-19 0-400,-2 0 53,-9 0-53,-7 0 983,-9 0 0,-8 0 0,-7 0 0,-1-5 0,-4-2 0,-2-4 0,-5-1-683,0 1-300,0-1 0,0-7 0,0-17 0,0-17 0,0-2 0,0 5 0,0-39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52.1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1 110 24575,'79'-3'0,"0"0"0,-27 0 0,2 1 0,14 1 0,9 2 0,-4-1-492,10 0 0,2 0 164,-6 0 0,5 0 0,4 0 82,-4 0 0,6 0 0,-1 0 0,-9 0-246,17 0 0,-2 0 164,2 0 0,7 0 0,-17 0-46,11 0-118,-29 0 0,1 0 0,-14 0 0,-1 0 0,0 0 0,-3 0-492,26 0 498,16 0 486,-19 0 0,0 0 0,-22 0 0,-1 0 0,19 0 0,-2 0 0,4 0 0,-18 0 0,-3 0-282,2 0 1,1 0 281,25 1 0,-5-2 0,-6-6 0,8 6 0,3 0 0,12-6 0,-31 6 0,0 2 0,38-1 0,-45 0 0,-1 0 0,35 0 983,8 0-691,0 0-292,-28 0 0,1 0 0,-10 0 0,1 0 0,15 0 0,-2 0 0,26 0 0,-46-1 0,1 2 0,45 7 0,-45-7 0,2 0 0,11 3 0,1 0 0,-4-3 0,1-2 0,4 1 0,0 0 0,-1 0 0,-2 0 0,-15 0 0,0 0 0,14 0 0,2 0 0,-10 0 0,-1 0 0,6 0 0,1 0 0,-1 0 0,-3 0 0,40 0 0,-3 0 0,-11 0 0,0 0 0,0 0 0,0 0 0,0 0 0,0 0 0,1 0 0,-1 0 0,-10 0 983,-2-7 0,-10 5 0,0-5 0,-9 1 0,-2 4 0,-9-11 0,1 5 0,-9-6 0,-1 6-826,0-4-157,-6 10 0,25-10 0,-14 10 0,16-4 0,-12 6 0,1 0 0,-1 0 0,0 0 0,9 0 0,12 0 0,2 0 0,16 0 0,-16 0 0,16 0 0,-16 0 0,-16 0 0,2 0 0,18 0 0,13 0 0,-31 0 0,-16 0 0,5 0 0,-12 0 0,-2 0 0,-2 0 0,-12 0 0,6 0 0,-7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3:24.0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431 99 24575,'-30'0'0,"4"-12"0,14 9 0,1-14 0,-18 16 0,6-4 0,-14 5 0,17 0 0,-5 0 0,11 0 0,-4-5 0,6 3 0,0-3 0,0 0 0,0-2 0,-1 0 0,7-4 0,-5 5 0,5-1 0,-6 2 0,-3 5 0,3 0 0,-5 0 0,6 5 0,-1-4 0,0 5 0,6-2 0,1 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52.5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1 114 24575,'32'0'0,"-1"0"0,-4 0 0,15 0 0,-11 0 0,11 0 0,-8 0 0,21 0 0,-15 0 0,21 0 0,-33 0 0,6 0 0,0 0 0,-6 0 0,6 0 0,0 0 0,2 0 0,0 6 0,5-4 0,-13 9 0,14-9 0,-14 9 0,6-9 0,-8 4 0,8 0 0,-6-4 0,6 4 0,-8-6 0,1 0 0,7 0 0,-6 0 0,6 0 0,-8 6 0,8-5 0,-6 5 0,6-6 0,0 0 0,-6 0 0,13 0 0,-5 0 0,8 7 0,-1-6 0,0 6 0,9-7 0,-6 0 0,6 0 0,-9 6 0,0-4 0,0 4 0,1 1 0,8-6 0,-7 12 0,16-11 0,-7 11 0,19-11 0,-8 5 0,18 0 0,-23 1 0,21 1 0,-12 4 0,7-11 0,-3 12 0,-10-12 0,0 5 0,-1 0 0,11-5 0,-7 11 0,6-11 0,-18 5 0,7 0 0,-7-5 0,0 11 0,10-11 0,-18 11 0,9-12 0,-19 12 0,5-12 0,-5 5 0,0-6 0,5 6 0,-5-4 0,0 4 0,5-6 0,-13 6 0,14-4 0,-14 4 0,14-6 0,-7 6 0,9-4 0,-1 4 0,0 0 0,0-4 0,1 4 0,-9-6 0,7 7 0,-14-6 0,18 6 0,-10-7 0,4 0 0,-6 0 0,0 0 0,2 0 0,16 0 0,-7 0 0,16 0 0,-7 0 0,9 0 0,-9 6 0,7-4 0,-15 4 0,6 1 0,-16-6 0,-3 6 0,-6-7 0,-1 6 0,-6-5 0,-2 5 0,-6-6 0,0 0 0,0 0 0,0 0 0,0 0 0,0 0 0,-1 0 0,1 0 0,0 0 0,0 0 0,0 0 0,6 0 0,2 0 0,6 0 0,0 0 0,1 0 0,-1 0 0,0 0 0,1-6 0,-1 4 0,1-9 0,-1 9 0,0-10 0,-6 11 0,-2-5 0,-6 6 0,0 0 0,0 0 0,0 0 0,0 0 0,-6-6 0,-1-5 0,-5-3 0,0-9 0,0 9 0,0-11 0,-12 11 0,-3-11 0,-19 3 0,-2 1 0,-16-1 0,7 7 0,-16 0 0,6 6 0,-8 2 0,0 7 0,-28 0 0,29 0 0,-18 0 0,37 0 0,7 0 0,2 0 0,14 0 0,-5 0 0,5 0 0,-7 0 0,-7 0 0,-11 0 0,-30 0 0,16 0 0,8 1 0,-1-2 0,-18-6 0,-26 5 0,21-13 0,2 13 0,18-5 0,11 7 0,9 0 0,15 0 0,2 0 0,6 0 0,0 0 0,0 0 0,0 0 0,-7 0 0,6 6 0,-12 1 0,11 5 0,-11 1 0,5-1 0,0 1 0,-5-6 0,5 4 0,0-4 0,-5 0 0,11 4 0,-16-10 0,15 10 0,-9-10 0,12 4 0,5 1 0,-4-5 0,5 4 0,-13 1 0,5-5 0,-4 4 0,6-5 0,0 0 0,0 0 0,-7 0 0,5 0 0,-10 0 0,3 0 0,1 0 0,-5 0 0,12 0 0,-6 0 0,7 0 0,1 0 0,4 5 0,-3-4 0,50 4 0,-7-5 0,34 0 0,-6 0 0,-7 0 0,9 0-492,-5 3 0,3 1-492,16 5 492,-17-2 0,-2 2-492,5 7 0,10 0 0,2 0 0,22 2 604,1-9 380,-37-4 0,0-2-421,1-2 0,2-2 421,10 1 0,2 0 0,1 0 0,0 0 0,-12 0 0,0 0 0,14 5 0,0 0 0,-20-4 0,-1 0 0,11 4 0,1-1 0,-2-4 0,-2 0 0,-15 4 0,0 0 0,9-3 0,-1 0 983,29 6 0,-2-7 0,-13 0 0,-10 0 0,-9 0 0,-1 0-415,-10 0 415,0 0-684,-7 6 63,-2-5-362,-8 5 0,8-6 0,6 6 0,-3-4 0,1 3 0,-12-5 0,0 0 0,1 0 0,-1 0 0,0 0 0,1 0 0,-7 0 0,4 0 0,-10 0 0,11 0 0,-12 0 0,5 0 0,1 0 0,-6 0 0,12 0 0,-5 0 0,6 0 0,1 0 0,-1 0 0,0 0 0,1 0 0,-1 0 0,-6 0 0,-2 0 0,-6 0 0,0 0 0,0 0 0,0 0 0,-1 0 0,-5-5 0,-1-13 0,-24-4 0,-24-6 0,-35-3 0,-10 4 0,35 13 0,-1-1-492,5-1 0,0-1 269,-6 2 0,0 2 223,0-1 0,0-1 0,0-3 0,0 1 0,-1 7 0,2 0 0,-35-16 0,5 9 0,29 9-108,10-5 108,11 11 0,14-9 0,2 9 0,6-3 0,0 0 983,0 4-545,0-10-321,-6 4-117,-10-6 0,-8-1 0,-7-1 0,-9 0 0,6-6 0,-6 11 0,16-9 0,2 11 0,14 1 0,1 1 0,18 11 0,20 14 0,3-4 0,16 15 0,-4-8 0,-6-1 0,33 12 0,-20-16 0,21 11 0,-19-14 0,9 1 0,3 0 0,8-6 0,0-2 0,9-7 0,4 0 0,9 0 0,11 0 0,-8 0 0,8 0 0,-21 0 0,8 0 0,-18 0 0,-1 0 0,-3 0 0,-15 0 0,6 0 0,-9 0 0,0 0 0,12 0 0,-16 0 0,14 0 0,-25 0 0,6 0 0,-7 0 0,-7 0 0,4 0 0,-4 0 0,6 0 0,8 0 0,-5 0 0,12 0 0,-5 0 0,7 0 0,-7 0 0,5 0 0,-13 0 0,6 0 0,-7 0 0,-1 0 0,-6 0 0,5 0 0,-12 0 0,12 0 0,-12 0 0,11 0 0,-5 0 0,6 0 0,2 0 0,-1 0 0,0 0 0,1 0 0,-1 0 0,8 0 0,-6 0 0,22 0 0,-12 0 0,23 0 0,-7 0 0,19 0 0,2 0 0,10 0 0,-9 0-984,6 0 0,-6 0 492,-25 0 0,1 0-492,28 0 0,2 0 0,-30 0 0,-9 0 815,0 0 1152,-7 0 0,6 0 0,-9 0 0,-4 0 0,-5 0 0,-13 0 0,1 0-807,0 0-176,0 0 0,0 0 0,-1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57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0 309 24575,'38'0'0,"16"0"0,-23 0 0,15 0 0,-12 0 0,40 0 0,-21 0 0,21 0 0,-33 0 0,-12 0 0,12 0 0,-13 0 0,6 0 0,-14 0 0,5 0 0,-12 0 0,12 0 0,-12 0 0,12 0 0,-5 0 0,0 0 0,5 0 0,-12 0 0,12 0 0,-12 0 0,6 0 0,-7 0 0,0 0 0,-1 0 0,1 0 0,7 0 0,-6 0 0,12 0 0,-5 0 0,14 0 0,1 0 0,9 0 0,-1 0 0,0 0 0,9 7 0,-6 1 0,15 1 0,-7 4 0,0-11 0,-2 5 0,-9-1 0,-7-4 0,5 10 0,-12-10 0,-2 4 0,-2-6 0,-5 0 0,6 0 0,0 0 0,1 0 0,-1 0 0,8 0 0,-6 0 0,6 0 0,0 0 0,-6 0 0,5 0 0,-6 0 0,-1 0 0,0 0 0,1 0 0,7 0 0,1 0 0,20 0 0,-8 7 0,8-6 0,-12 12 0,0-11 0,1 4 0,-9-6 0,7 0 0,-7 0 0,9 0 0,-1 0 0,0 0 0,0 0 0,1 0 0,-9 0 0,7 0 0,-6 0 0,-1 0 0,7 0 0,-14 0 0,13 0 0,-12 0 0,12 0 0,-5 0 0,0 0 0,5 0 0,-5 0 0,7 7 0,0-6 0,9 6 0,-6-7 0,15 0 0,-7 0 0,9 0 0,0 7 0,0-6 0,-9 6 0,7-7 0,-4 0 0,-2 0 0,0 0 0,-19 6 0,5-4 0,-13 4 0,14-6 0,-14 0 0,13 0 0,-12 0 0,4 0 0,1 0 0,2 0 0,0 0 0,5 0 0,-5 0 0,7 0 0,0 0 0,1 0 0,-1 0 0,-7-6 0,5 4 0,-5-4 0,7 6 0,-7-6 0,5 5 0,-5-5 0,0 0 0,-2 4 0,-8-4 0,0 6 0,-6 0 0,5 0 0,-11 0 0,10 0 0,-10 0 0,11 0 0,-5 0 0,18 0 0,-9 0 0,9 0 0,-12 0 0,-6 0 0,-2 0 0,-6 0 0,0 0 0,0 0 0,-54-13 0,8-4 0,-41-6 0,14-6 0,6 11 0,-8-4 0,13 3 0,-1 2 0,-13 3 0,-20-19 0,50 32 0,8-5 0,-1 6 0,7 0 0,2 0 0,-1 0 0,6 0 0,-12 0 0,5 0 0,-1 0 0,-11 0 0,10 0 0,-12 0 0,7 6 0,1-5 0,-1 11 0,1-11 0,-1 11 0,1-5 0,6 1 0,-5 3 0,5-9 0,0 9 0,1-10 0,7 5 0,-6-6 0,4 0 0,-5 0 0,1 0 0,-2 0 0,-7 0 0,1 0 0,-8 0 0,-2 0 0,-8 0 0,1 0 0,-1 0 0,-8 0 0,-2 0 0,-10 0 0,1 0 0,-10 7 0,8-5 0,-8 12 0,10-5 0,8 6 0,3 0 0,9 0 0,-1-7 0,8 4 0,-5-4 0,5-1 0,-8 6 0,1-11 0,-10 4 0,8 1 0,-7-6 0,8 6 0,1-7 0,8 0 0,-6 0 0,6 0 0,-1 0 0,-5 0 0,12 0 0,-5 0 0,8 0 0,6 0 0,-5 0 0,11 0 0,-4 0 0,11-6 0,-4 5 0,4-10 0,-4 10 0,-1-5 0,0 6 0,0 0 0,1 0 0,-1 0 0,0 0 0,0-5 0,1 4 0,-8-5 0,5 1 0,-11 4 0,5-5 0,0 1 0,2-2 0,6-5 0,0 5 0,5-3 0,1 3 0,6-5 0,25 5 0,0 2 0,23 5 0,-5 0 0,9 0 0,2 0 0,1 0 0,5 0 0,-5 7 0,8 1 0,0 1 0,9 6 0,-6-7 0,27 2-492,-43-2 0,1-1 456,4-6 1,3 0 35,7 8 0,4 0 0,29-8 0,3 0 0,-16 8 0,-1 0-328,-12-7 0,3-3 0,-7 2-1,-2 4 1,-4-1 328,4-4 0,-1 0-350,-8 5 1,0-1 349,6-3 0,-1 0 0,0 4 0,-2-1 0,29-4 0,-6 0 0,-21 0 928,-15 0-928,3 0 983,-22 0-305,6 0 128,-7 0-806,-1 0 0,16 0 0,-4-7 0,23 6 0,-7-6 0,9 7 0,0 0 0,0 0 0,-9 0 0,-2 0 0,-8 0 0,-9 0 0,-1 0 0,-8 0 0,1 0 0,-1 0 0,8 0 0,-6 0 0,14 0 0,-7-6 0,9 4 0,-1-11 0,0 5 0,-7-6 0,5 6 0,-5-4 0,7 10 0,0-11 0,9 5 0,2-1 0,9-5 0,0 12 0,-10-11 0,27 5 0,-38 1 0,27-6 0,-47 6 0,13-1 0,-7 2 0,11 6 0,4 0 0,9 0 0,32 0 0,-22 0 0,12 0 0,-40 0 0,0 0 0,-6 0 0,25 0 0,-22 0 0,15 0 0,-20 0 0,1 0 0,-1 0 0,-6 0 0,-2 0 0,-6 0 0,0 0 0,0 0 0,-5 6 0,-46-5 0,0-3 0,-39 0 0,15-12 0,-1 13-492,6-3 0,-5 1 0,3 2 0,-4 2 164,-5-1 0,-7 0 0,6 0-164,-1 0 0,2 0 0,-23 0 0,4 0 0,37 0 0,0 0 0,-35 0 0,0 0 0,29 0 0,2 0 0,-20 0 0,4 0-32,-5 0 524,3 0 983,19 0 0,-7 0 0,15 0 0,-6 0 0,8 0 0,1 0 0,0 6 0,-10-4 0,8 10-450,-8-10-533,1 11 0,-2-4 0,-1 0 0,-6 5 0,7-12 0,-9 5 0,9-7 0,1 0 0,10 0 0,7 0 0,2 0 0,14 0 0,1 0 0,7 0 0,5 4 0,43-2 0,2 2 0,30-4 0,-7 0 0,3 0 0,11 0 0,-22 0 0,2 0 0,1 0 0,2 0 0,16 0 0,3 0 0,5 1 0,4-2-328,-16-1 0,3-2 0,2-1 0,8 1 0,4 0 0,1-2 0,8-5 0,2-3 0,2 2 82,-18 4 0,1 1 0,1 0 0,-1-1 0,-3-1 0,-1-1 0,0 0 0,0 1 0,5 2 0,1 0 0,-1 1 0,-5 0-82,2-2 0,-5 0 0,2 0 0,14 0 0,3-1 0,-7 1-63,3 3 1,-2-1 390,-18-1 0,2 0 0,0 1 0,1 1 0,0 2 0,-5-1 0,8-1 0,-3-1 0,9-3 0,-6 2 0,9 5 0,-3-6 0,-27 8 0,15 0 0,-25 0 0,-2 0 983,-10 0 0,0 0 0,-6 0 0,13 0 0,4 0 0,0 0 0,26 0 0,-14-7-194,16 5-789,-19-5 0,7 0 0,-7 5 0,0-5 0,-10 7 0,-10-6 0,-7 5 0,-1-5 0,-6 6 0,-2 0 0,-6 0 0,0 0 0,-5 0 0,-2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59.5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931 1 24575,'-70'0'0,"6"0"0,0 0 0,-5 0 0,6 0 0,-4 0 0,14 0 0,2 0 0,-44 0 0,42 0 0,2 0 0,-20 0 0,26 0 0,0 0 0,18 0 0,8 0 0,8 0 0,4 4 0,2 8 0,10 1 0,8 4 0,0-10 0,6 4 0,-1-10 0,-4 5 0,10-6 0,-10 0 0,11 0 0,-5 0 0,13 0 0,3 0 0,7 0 0,1 0 0,8 0 0,12 0 0,22-9-492,-32 8 0,3 0 374,4-3 0,3 0 118,10 4 0,2 0-492,7 0 0,3 0 164,-21 0 0,2 0 0,2 0 0,8 0 0,2 0 0,0 0 0,0 0 0,1-1 0,0 2 0,10 2 0,2 2 0,-5-2 127,5-2 1,-1 1-128,-16 4 0,1 2 0,-5-1 60,-4-2 1,-2 1 228,31 4 1,-1-1 38,-38-3 0,-4-1 491,7 0 1,-7-2 385,-8-3 106,-18 0 0,-8 0 0,-8 0 0,1 0 0,0 0 0,0 0-604,0 0-379,0 0 0,14 0 0,-4 5 0,28-3 0,-4 4 0,50 2 0,-4-5 0,-26 1 0,2 0 0,-6-3 0,1-2 0,13 1 0,-1 0 0,-16 4 0,-1 0 0,15-3 0,-1 0-492,-14 2 0,-2 1 463,7-3 0,-1-2 29,-5 1 0,-3 0 0,32 0 0,-13 0 0,-26 0 0,-4 6 0,-17-5 0,-6 5 983,-2-6-924,-6 5-59,0-3 0,-6 8 0,5-13 0,18 7 0,2-15 0,40 1 0,7 2 0,-18 0 0,7 0 0,11 7 0,0 0-492,-14-6 0,-1-1 0,10 7 0,-2 0 364,-19-2 1,-3-1 65,7 0 0,1 0 62,4 3 0,0 0 0,-5-3 0,-2 0 0,1 4 0,0 0 0,44-8 0,-13 6 0,-13-5 0,-19 7 0,-2 0 0,-3 0 0,-12 0 0,2-6 0,-19 4 983,-2-4 0,1 0-602,1 5-381,13-12 0,-4 12 0,5-12 0,-1 12 0,-4-5 0,5 0 0,-8 4 0,-6-3 0,5-1 0,-12 4 0,5-4 0,-6 6 0,0 0 0,-6-5 0,-1-1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47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212 13 24575,'54'-7'0,"13"2"0,9 5 0,-1 0 0,-2 0 0,0 0 0,5 0 0,3 0 0,15 0-335,-19-1 0,-6 2 335,-19 6 166,-16 0-166,-2 7 0,-8-1 0,0-6 0,1-1 0,-1-6 504,0 6-504,-1-5 0,-5 5 0,3-6 0,-3 0 0,6 0 0,-6 0 0,5 0 0,-5 0 0,0 0 0,4 0 0,-10 0 0,11 0 0,-5 0 0,0 0 0,4 0 0,-10 0 0,10 0 0,-10 0 0,11 0 0,-12 0 0,12 0 0,-5 0 0,6 0 0,-6 0 0,-2 0 0,-6 0 0,0 0 0,0 0 0,0 0 0,-1 0 0,1 5 0,-6 2 0,-1 4 0,0-4 0,-4 3 0,10 2 0,-20-4 0,-7 3 0,-18-11 0,-19 0 0,-1 0 0,-19 0 0,7 0 0,-7 0 0,10 0 0,9 0 0,-7 0 0,15 0 0,-6 0 0,9 0 0,-1 0 0,-8 0 0,-2 0 0,-9 0 0,-1 0 0,-9 0 0,-2 0 0,-10-8 0,9-1 0,-7-8 0,8 0 0,-1 8 0,3 1 0,19 8 0,2-6 0,16 4 0,2-4 0,14 0 0,2 0 0,11 4 0,2 13 0,0-2 0,3 11 0,-14-13 0,2 0 0,-5-2 0,0-5 0,7 0 0,5 5 0,7 6 0,7 2 0,11 4 0,10-3 0,-6-2 0,17 2 0,-23-1 0,16 0 0,-12 0 0,0-1 0,4 1 0,-10-1 0,4 1 0,1-1 0,-6 0 0,5-5 0,-6-1 0,0-6 0,0 0 0,0 0 0,0 0 0,0 0 0,0 0 0,0 0 0,0 0 0,0 0 0,-1 0 0,1 0 0,-1 0 0,1 0 0,0 0 0,-1 0 0,0 0 0,0 0 0,0 0 0,0-5 0,0 4 0,0-4 0,1 5 0,0 0 0,13 0 0,5 0 0,22 0 0,23 0 0,-16 0 0,33 0 0,-26 0 0,20 0 0,-11 0 0,-2 0 0,-10 0 0,-9 0 0,-10 0 0,-10 0 0,-7 0 0,-8 0 0,0 0 0,-7 0 0,-1 0 0,1 5 0,0 2 0,0-1 0,6 5 0,-4-9 0,4 4 0,-6-6 0,0 5 0,0-4 0,0 5 0,-1-6 0,1 0 0,-1 0 0,0 0 0,1 0 0,0 0 0,0 0 0,0 0 0,0 5 0,0-4 0,0 5 0,-1-6 0,1 0 0,0 0 0,0 0 0,6 0 0,-4 0 0,11 0 0,-5 0 0,6 0 0,0 0 0,0 0 0,1 0 0,-1 0 0,0 0 0,1 0 0,7 0 0,-6 0 0,6 0 0,-8 0 0,8 0 0,-6 0 0,6 0 0,-8 0 0,1 0 0,7 0 0,-6 0 0,6 0 0,-8 0 0,-6 0 0,5 0 0,-12 0 0,6 0 0,-8 0 0,1 0 0,0 0 0,0 0 0,0 0 0,0 0 0,0 0 0,0 0 0,0 0 0,-1 0 0,1 0 0,0 0 0,0 0 0,0 5 0,0-4 0,0 10 0,6-10 0,-4 4 0,4 1 0,-6-5 0,6 10 0,-4-9 0,4 9 0,-6-10 0,0 4 0,0 1 0,0-5 0,-1 4 0,1-5 0,0 6 0,0-5 0,0 4 0,12-5 0,-9 5 0,8-3 0,-5 3 0,-4-5 0,4 0 0,1 0 0,-6 0 0,5 0 0,1 0 0,-6 0 0,5 0 0,-6 0 0,0 0 0,0 0 0,0 0 0,0 0 0,6 0 0,-4 0 0,4 0 0,0 0 0,2 0 0,0 0 0,5 0 0,-5 0 0,6 0 0,0 0 0,1 0 0,-7 0 0,4 0 0,-4 0 0,7 0 0,-1 0 0,0 0 0,1 0 0,-1 0 0,12 0 0,-15 0 0,13 0 0,-16 0 0,7 0 0,-1 0 0,-6 0 0,5 0 0,-5 0 0,-1 0 0,6 0 0,-11 0 0,4 0 0,-6 0 0,6 0 0,-4 0 0,4 0 0,0 0 0,-4 0 0,11 0 0,-12 0 0,5 5 0,1-3 0,-6 8 0,6-8 0,-7 3 0,-1 0 0,1-4 0,0 5 0,0-6 0,0 0 0,0 0 0,0 5 0,0-4 0,-1 5 0,1-1 0,0-4 0,0 5 0,0-6 0,6 0 0,9 0 0,2 0 0,12 0 0,-5 0 0,-1 0 0,7 0 0,-7 0 0,6 0 0,1 0 0,-2 0 0,3 0 0,-7 0 0,10 0 0,-17 0 0,9 0 0,-18 0 0,-2 0 0,-6 0 0,0 0 0,6 0 0,-4 0 0,4 0 0,-6 0 0,0 0 0,0 0 0,0 0 0,0 0 0,0 0 0,0 0 0,0 0 0,-1 0 0,1 0 0,0 0 0,7 0 0,-6 0 0,12 0 0,-12 0 0,12 0 0,-6 0 0,1 0 0,-3 5 0,-5-4 0,0 4 0,-1-5 0,1 0 0,0 0 0,0 0 0,0 0 0,6 0 0,-4 0 0,4 0 0,1 0 0,-6 0 0,12 0 0,-5 0 0,0 0 0,4 0 0,-10 0 0,4 0 0,-6 0 0,0 0 0,0 0 0,0 0 0,0 0 0,-1 6 0,1-5 0,0 4 0,-1-5 0,1 0 0,-1 0 0,8 0 0,1 0 0,6 0 0,0 0 0,1 0 0,-1 0 0,0 0 0,1 0 0,-7 0 0,-2 0 0,0 0 0,-4 0 0,4 0 0,-6 0 0,0 0 0,0 0 0,0 0 0,-1 0 0,1 0 0,0 0 0,0 0 0,-1 0 0,1 0 0,0 0 0,0 0 0,0 0 0,0 0 0,0 0 0,6 0 0,-4 0 0,10 0 0,-10 0 0,4 0 0,1 0 0,-6 0 0,5 0 0,-6 0 0,0 0 0,0 0 0,0 0 0,6 0 0,-4 0 0,4 0 0,0 0 0,-4 0 0,4 0 0,1 0 0,-6 0 0,12 0 0,-12 0 0,6 0 0,-1 0 0,-5 0 0,6 0 0,-7 0 0,6 0 0,-5 0 0,6 0 0,-7 0 0,0 0 0,0 0 0,-1 0 0,8 0 0,-6 0 0,12 0 0,-5 0 0,0 0 0,5 0 0,-5 0 0,6 0 0,0 0 0,8 0 0,-6 0 0,6 0 0,-8 0 0,8 0 0,-6 0 0,6 0 0,0 0 0,-6 0 0,6 0 0,-7 0 0,-1 0 0,-6 0 0,-2 0 0,-6 0 0,6 0 0,-4 0 0,4 0 0,-6 0 0,0 0 0,6 0 0,-4 0 0,10 0 0,-10 0 0,11 0 0,-12 0 0,12 0 0,-12 0 0,12 0 0,-11 0 0,4 0 0,0 0 0,-4 0 0,4 0 0,-6 0 0,0 0 0,0 0 0,0 0 0,0 0 0,0 0 0,-1 0 0,1 0 0,0 0 0,-1 0 0,1 0 0,0 0 0,0 0 0,-6 5 0,-20 8 0,9-5 0,-14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2.0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0 132 24575,'79'0'0,"0"0"0,-20 0 0,-5 0 0,14 0 0,-37 0 0,-8 0 0,1 0 0,31 0 0,-24 0 0,23 0 0,-30 0 0,-6 0 0,4 0 0,-4 0 0,0 0 0,15 0 0,-18 0 0,18 0 0,-21 0 0,5 0 0,-1 0 0,12 0 0,-8 0 0,6 0 0,-9 0 0,5 0 0,3 0 0,4 0 0,-6 0 0,1 0 0,0 0 0,7 0 0,-6 0 0,12 0 0,-4 0 0,6-6 0,0 4 0,-7-3 0,-2-1 0,-6 5 0,10-4 0,-13 5 0,12 0 0,-15 0 0,21 0 0,-11 0 0,11 0 0,-5 0 0,-13 0 0,11 0 0,-15 0 0,7 0 0,-7 0 0,5 0 0,1 0 0,2 0 0,14 0 0,-13 0 0,13 0 0,-14 0 0,4 0 0,-6 0 0,22 0 0,-16 0 0,27 0 0,-23 0 0,3 0 0,-6 0 0,11 0 0,-6 0 0,25 0 0,-25 0 0,6 0 0,-17 0 0,5 0 0,-10 0 0,8 0 0,-15 0 0,9 0 0,-9 0 0,9 0 0,-9 0 0,3 0 0,-4 0 0,10 0 0,-2 0 0,16-6 0,-9-1 0,29-12 0,-11 4 0,40-4 0,-31 6 0,19 5 0,-31-3 0,23 9 0,-20-4 0,16 6 0,-27 0 0,1 0 0,-10 0 0,21 0 0,-10 0 0,19 0 0,-15 0 0,0 0 0,8 0 0,2 0 0,3 0 0,10 6 0,37-5 0,-67 5 0,-7-1 0,-3-4 0,-5 4 0,0-5 0,-2 0 0,-4 0 0,-1 0 0,0 0 0,22 0 0,-4 0 0,13 0 0,-4 0 0,-4 0 0,-1 0 0,5 0 0,-11 0 0,22 0 0,-14 0 0,27 0 0,-27 0 0,8 0 0,-12 0 0,23 6 0,-8 1 0,8 0 0,-16 5 0,-11-11 0,4 10 0,22-10 0,-21 5 0,27-1 0,-32-3 0,4 4 0,-6-6 0,17 0 0,-13 0 0,29 0 0,-30 0 0,12 0 0,-15 0 0,10 0 0,-7 0 0,18 0 0,-19 0 0,2 0 0,-5 0 0,-1 0 0,3 0 0,4 0 0,-11 0 0,4 0 0,-10 0 0,42 0 0,-29 0 0,37 0 0,-38 0 0,13 0 0,-11 0 0,4 0 0,-12 0 0,3 0 0,-9 0 0,4 0 0,-10 4 0,3-3 0,-3 9 0,4-9 0,1 4 0,10-5 0,-2 0 0,10 0 0,-6 5 0,-5-4 0,-1 4 0,-6-5 0,-1 0 0,1 0 0,-1 0 0,1 0 0,-1 0 0,0 0 0,1 0 0,6 0 0,7 0 0,2 6 0,22-5 0,-20 4 0,23-5 0,-24 0 0,1 0 0,-11 0 0,-2 5 0,-3-4 0,4 4 0,-5-5 0,-1 5 0,1-4 0,9 4 0,-7 0 0,7-4 0,-9 3 0,-1-4 0,1 0 0,10 6 0,-2-5 0,21 4 0,-14-5 0,15 6 0,-9-4 0,1 3 0,4-5 0,46 7 0,-32-6 0,47 6 0,-50-7 0,1 0 0,-2 0 0,35 0 0,-32 0 0,49 0 0,-56 0 0,13 0 0,-17 0 0,17 5 0,-4-3 0,31 4 0,-22-6 0,13 0 0,-17 0 0,25 0 0,-19 0 0,19 0 0,-25 0 0,25 6 0,-19 2 0,-1 1 0,0 2 0,5 4 0,25 4 0,-45-5 0,-8-7 0,0 5 0,34-5 0,-32 6 0,31-6 0,-40 4 0,7-10 0,-6 10 0,32-4 0,-33-1 0,44 5 0,-41-9 0,8 4 0,-13-1 0,11-4 0,-12 5 0,29-1 0,-30 1 0,13 1 0,-10 4 0,5-9 0,-3 9 0,8-10 0,-16 4 0,6 0 0,-7-3 0,31 14 0,-29-9 0,28 10 0,-42-11 0,5-1 0,-7 0 0,1-4 0,-1 8 0,-4-3 0,3-1 0,-4 4 0,6-8 0,-2 4 0,-3-20 0,-2 11 0,-4-11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4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84 24575,'91'0'0,"-16"0"0,-8 0 0,7 0 0,-12 0 0,16 0 0,-3 0 0,18 0 0,-26 0 0,8 0 0,-45 0 0,-6 0 0,0 0 0,4 0 0,-9 0 0,19 0 0,-17 0 0,45 0 0,-20 0 0,28 0 0,-17 0 0,25-7 0,-27 6 0,35-17 0,-47 15 0,7-14 0,-20 15 0,22-3 0,-14 5 0,22 0 0,-21 0 0,0 0 0,8 0 0,27 0 0,-2 0 0,-18 6 0,1 1 0,26-4 0,-22 6 0,0 1 0,24-9 0,10 5 0,-18 1 0,18-5 0,-10 5 0,9-7 0,-26 6 0,33-4 0,-46 4 0,1-6 0,-3 0 0,-21 0 0,24 0 0,-21 0 0,23 0 0,-13 0 0,14 0 0,-18 0 0,0-6 0,0 4 0,52-15 0,-46 9 0,45-5 0,-58 1 0,7 11 0,-7-5 0,23 0 0,-19 5 0,38-11 0,-31 11 0,14-5 0,-18 6 0,17 0 0,-12 0 0,37 0 0,-28 0 0,47 0 0,-45 0 0,-2 0 0,-1 0 0,3 0 0,27 0 0,-33 0 0,6 0 0,-14 0 0,49 0 0,-41 0 0,5 0 0,-1 0 0,-8 0 0,20 0 0,-33 0 0,3 0 0,-16 0 0,3-5 0,-21 4 0,-2-4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6.1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24575,'56'0'0,"0"0"0,29 0 0,-19 0 0,0 0 0,26 0 0,-29 0 0,9 0 0,-6 0-492,-5 0 0,0 0 222,5 0 0,5 0 0,-7 0 270,27 0 0,-36 0 0,-2 0 0,26 0 0,-9 0 0,1 0 0,19 0 0,-24 0 0,-1 0 433,21 0-433,-15 0 0,4 0 0,16 0 0,-40 0 0,46 0 983,-60 0-605,27 0-378,-23 0 0,39 0 0,-25 0 0,27 0 0,-25 0 0,-8 0 0,6 0 0,20 0 0,-19 0 0,11 0 0,-30 0 0,-1 0 0,4 0 0,31 0 0,-25 0 0,29 0 0,-34 0 0,6 6 0,-8-5 0,21 10 0,-16-10 0,14 5 0,-26-6 0,-4 0 0,-10 0 0,9 0 0,-7 0 0,25 0 0,-17 0 0,20 0 0,-8 0 0,27 0 0,-6 0 0,13 0 0,-25 0 0,6 0 0,-14 0 0,48 0 0,-39 5 0,4-1 0,-1 0 0,-8 4 0,27 4 0,-31-5 0,48 13 0,-46-6 0,37-1 0,-54-3 0,11-9 0,-11 5 0,-2-1 0,-1-4 0,-11 3 0,4-4 0,-5 0 0,0 0 0,4 0 0,-3 0 0,9 0 0,-3 0 0,24 0 0,-14 0 0,2 0 0,-19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8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1 268 24575,'82'0'0,"-11"0"0,4 0 0,-19 0 0,1 0 0,30 0 0,6 0 0,-21 0 0,2 0 0,-4 0 0,3 0 0,1 0-492,28 0 0,-6 0-492,-7 0 0,-11 0 407,-20 0 577,-11 0 0,-15 0 0,-7 0 0,-4 0 0,-9 0 983,4 0 0,-6 0 0,0 0-403,1 0-580,-1 0 0,1 0 0,5 0 0,9 0 0,7 0 0,15 0 0,27 0 0,-2 0 0,-9 1 0,2-2 0,20-5 0,-29 5 0,-1 0 0,22-13 0,-1 6 0,1-8 0,-1-2 0,3 0 0,17-3 0,-17 2 0,-3 1 0,1 3 0,-10 0 0,8 0 0,-8 7 0,1 1 0,8-1 0,-12 1 0,-5 2 0,-20 3 0,8-4 0,-13 1 0,39-2 0,-40 1 0,25 0 0,-40 6 0,-1 0 0,-7 0 0,6 0 0,-4 0 0,25 0 0,-14 0 0,23 0 0,-13 0 0,31 0 0,-11 0 0,31 0 0,-33 0 0,13 0 0,-23 0 0,31 0 0,-33 0 0,23 0 0,-36 0 0,-1 0 0,-9 0 0,-5 0 0,0 0 0,-1 0 0,1 0 0,-1 0 0,1 0 0,5 0 0,9 0 0,15 0 0,9 0 0,7 0 0,10 0 0,-11 0 0,2 0 0,41 0-222,-36-3 1,-1-1 221,26 3 0,-36-3 0,-1 1 0,25 3 0,-21 0 0,0 0 0,7 0 0,5 0 0,-11 0 0,-6 0 0,2 0 0,19 0 0,5 0 0,1 0 0,0 0 0,-20 0 0,-1 0 0,22 0 0,-18 0 0,0 0 0,19 0-492,-23 0 0,-2 0-492,3 0 0,1 0 0,0 0 492,-4 0 0,1 0-492,8 0 492,-8 0 0,-3 0-492,-10 0 1967,-1 0 0,-3 0 0,30 0 0,-19 0 0,26 0 0,-27 0 0,19 0 0,-13 0-532,37 0-451,-45 0 0,37 0 0,-39 0 0,21 0 0,-15 0 0,33 0 0,-19 0 0,-9 0 0,-1 0 0,11 0 0,10 0 0,-20 0 0,5 0 0,-8 0 0,23 0 0,-23 0 0,7 0 0,-11 0 0,25 0 0,-16 0 0,1 0 0,2 0 0,15 0 0,-23 0 0,0 0 0,16 0 0,-8 0 0,-1 0 0,12 0 0,-19 0 0,-2 0 0,-2 0 0,9 0 0,-12 0-984,45 0 0,-34 0 492,-1 0 0,0 0-492,1 0 0,25 0 0,-39 0 0,23 0 762,-21 0 1205,24 0 0,-25 0 0,8 0 0,-11 0 0,21 0 0,-28 5 0,18-4-754,-38 3-229,4 1 0,1-4 0,42 22 0,-10-19 0,35 19 0,-28-15 0,1 0 0,-8 4 0,12-5 0,-31 0 0,8-2 0,-27-5 0,4 0 0,-3 0-984,33 0 0,-6 0 0,53 0 0,-20 0 0,12 0 0,-19 0 0,27 0 34,-41 0 950,29 0 0,-55 0 0,0-4 0,-9-3 245,-10-9 1,-1 8 0,-5-2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01.1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729 1 24575,'-55'0'0,"4"0"0,12 0 0,-1 0 0,14 0 0,-8 0 0,21 0 0,-8 0 0,5 0 0,-2 0 0,-5 0 0,-8 0 0,-2 0 0,1 0 0,-5 0 0,4 0 0,-4 0 0,11 0 0,4 0 0,11 0 0,1 0 0,-1 0 0,1 0 0,-6 5 0,3 1 0,-3 1 0,5 2 0,0-8 0,0 4 0,5 0 0,-4-4 0,9 13 0,-4-8 0,5 8 0,0-4 0,0 1 0,5-1 0,1-5 0,4 0 0,1-5 0,0 0 0,5 0 0,-4 0 0,11 0 0,-6 0 0,42 5 0,-27 2 0,34 6 0,-34-1 0,7 1 0,0 0 0,4 5 0,-10-4 0,-5-2 0,-11-2 0,-2-9 0,-3 4 0,3-5 0,-4 0 0,-1 0 0,0 0 0,0 0 0,1 0 0,6 0 0,-5 0 0,4 0 0,-5 0 0,0 0 0,4 0 0,2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3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24575,'41'0'0,"-4"0"0,-6 0 0,-6 0 0,13 0 0,-6 0 0,15 0 0,-6 0 0,6 0 0,-8 5 0,0-3 0,0 9 0,17-9 0,-13 4 0,7-1 0,-19-4 0,13 10 0,-15-10 0,16 10 0,-21-10 0,7 10 0,-6-4 0,12 0 0,-4 4 0,-1-4 0,5 5 0,-5 1 0,7-6 0,-6 4 0,-3-4 0,15 10 0,-16-4 0,16-1 0,-21-1 0,-2-5 0,-4 5 0,-2-5 0,-6 3 0,1-7 0,-5 7 0,3-8 0,1 3 0,2-4 0,3 0 0,1 0 0,2 0 0,6 0 0,7 0 0,1 0 0,0-5 0,5 4 0,-11-5 0,4 6 0,-6-5 0,10 4 0,-13-5 0,12 6 0,-15 0 0,33 0 0,-20 0 0,21 0 0,-28 0 0,-1 0 0,1-5 0,9-7 0,-12 5 0,5-8 0,-16 13 0,1-2 0,6-2 0,9 0 0,-6-1 0,5 3 0,-14-1 0,0 4 0,-1-4 0,12 5 0,-3-6 0,14 5 0,-14-4 0,3 5 0,-12-5 0,1 4 0,-5-9 0,-34 9 0,3-3 0,-37 4 0,13 0 0,-17 0 0,-2 0 0,-9-7 0,0 5 0,0-12 0,10 6 0,-8 0 0,-2-5 0,15 6 0,4-1 0,28 2 0,1 0 0,10 5 0,-13-10 0,18 10 0,-7-9 0,10 9 0,-11-4 0,9 5 0,-25 0 0,17 0 0,-8 0 0,13 0 0,0 0 0,49 0 0,-22 0 0,49 0 0,-28 0 0,15 0 0,26 9 0,7 2 0,-30-8 0,1-1 0,36 12 0,0 0-472,9-13 472,-16 6 0,16-7 0,-17 0 0,-1 0 0,-19 0 0,-2 0 0,5 0 0,35 0 0,-58 0 0,0 0 0,0 0 0,28 0 0,-27 0 0,25 0 0,-40 0 472,30 0-472,-19 0 0,38 0 0,-30 0 0,37 0 0,-35 0 0,26 0 0,-31 0 0,23 0 0,-21 0 0,31 0 0,-31 0 0,14 0 0,-25 0 0,33 0 0,-26 0 0,28 0 0,-28 0 0,-6 0 0,4 0 0,30 0 0,-19 0 0,25 0 0,-34 0 0,0 0 0,0 6 0,35 1 0,-26 6 0,26 0 0,-42-6 0,23 5 0,-19-5 0,31 0 0,-25 5 0,18-5 0,-25 0 0,6-1 0,-17-1 0,17-3 0,-13 3 0,30-5 0,-30 0 0,13 0 0,-17 0 0,35 0 0,-27 0 0,26 0 0,-27 0 0,-6 0 0,13 0 0,5 0 0,-9 0 0,25 0 0,-31 0 0,13 0 0,-17 0 0,-6 0 0,4 0 0,1 0 0,2 0 0,14 0 0,-3 5 0,7-3 0,-8 8 0,-5-9 0,-6 10 0,10-4 0,-13-1 0,12-1 0,-21 0 0,9-4 0,-9 4 0,3-5 0,-5 0 0,0 0 0,1 0 0,6 0 0,1 0 0,20 0 0,-4 0 0,21 0 0,-14 0 0,14 0 0,11 0 0,-13 0 0,22 0 0,-40 0 0,6 0 0,-23 0 0,15 0 0,-13 0 0,32-5 0,-24-2 0,37-5 0,-28 5 0,27-5 0,-23 10 0,31-10 0,-27 4 0,45-5 0,-45 6 0,19 1 0,-17 0 0,5 4 0,-2-4 0,-8 0 0,-11 5 0,-7-4 0,-1 5 0,11 0 0,-14 0 0,6 0 0,-15 0 0,-5-5 0,-7-6 0,-25 4 0,14-4 0,-13 11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8.9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767 418 24575,'-65'0'0,"22"0"0,-12 0 0,7 0 0,9 0 0,-8 0 0,6 0 0,-10 0 0,-8 0 0,-7-6 0,9 4 0,8-4 0,2 0 0,14 4 0,3-4 0,12 6 0,1 0 0,15 0 0,30 0 0,2 0 0,40 0 0,-20 0 0,4 0 0,-1 0 0,2 0-492,18 0 0,1 0 316,-6 0 1,0 0 175,1 0 0,1 0 0,11 0 0,2 0-492,0 0 0,1 0 86,-1 0 1,1 0 405,4 0 0,1 0 0,-6 0 0,1 0 0,-2 4 0,3 1 0,14-1 0,0 2 0,-26 3 0,1 0 0,-3 0 0,4 0 0,-7-1 0,-10-3 0,-2 1 0,29 9 0,-4-2 0,-6-9-984,8 15 902,-43-18 82,15 11 0,-26-11 983,26 5-831,-23-6 831,0 0-164,6 0 164,-6 0-707,7 0-276,0 0 0,8 0 0,19 0 0,-5 0 0,13-7 0,-17 0 0,34-8 0,-26 7 0,-10 3 0,-1 3 0,7 2 0,5 0 0,-19 0 0,0 0 0,-6 0 0,56 0 0,-37 0 0,39 0 0,-42 0 0,-1 0 0,1 0 0,17 0 0,-27 0 0,31 0 0,-55 0 0,16 0 0,-29 0 0,-4-5 0,-18-7 0,-20-16 0,-27-10 0,-21-9-421,-9 6 421,9 3 0,-15 5 0,4 9 0,35 10 0,-1 3 0,2 5 0,-3 2 0,-25-1 0,1 2-492,25 3 0,1 0 98,-22 0 1,2 0 393,-24 0-492,26 9 0,0 2 273,-19 1 219,23 3 0,5 3 0,13-4 196,-4 5-196,17-6 0,-43 12 0,32-9 0,-40 4 0,49-9 0,-6-9 0,8 4 0,-26 6 0,20-9 983,-37 20-291,38-14 291,-12 4-633,23-2-159,3-4-191,6-1 0,1 4 0,10-4 0,7 0 0,42-2 0,11-4 0,30 0 0,10 0 0,-38 4 0,2 0-492,4-3 0,2 0 456,10 7 1,2 0-457,6-2 0,2-1 27,12 1 1,3-1 464,5 0 0,4-1 0,-27-4 0,2 0 0,0 0 0,-2 0 0,0 0 0,9 0 0,-1 0 0,12 0 0,2 0 0,-2 0 0,-9 0 0,3 0 0,-8 0 0,7 0-246,8 0 0,10 0 0,-4 0 0,-16 0-246,-12 0 0,-10 0 198,-6 0 0,-1 0 294,-7 0 0,2 0 0,10-3 0,-1-1 0,25-5 0,-21 2 0,-1-1 0,9 0 811,2-5-811,-27 12 983,-8-11-243,-7 11 243,16-11 0,-20 5 0,20 0-942,-23-4-41,13 4 0,2-6 0,18 6 0,1-6 0,17 11 0,-17-4 0,17 6 0,-25-6 0,23 5 0,-39-5 0,7 6 0,-21 0 0,-9 0 0,5 0 0,-50 0 0,-6 0 0,-9 0 0,-7 0 0,-1 1 0,-3-2-492,-9-10 0,-3-3 144,-5-1 1,1-2 347,16-4 0,0-3 0,-13-4 0,1 2 0,18 12 0,0 0 0,-15-8 0,0 1 0,17 15 0,-1 1 0,-15-8 0,1 2 0,-19 10 0,32-3 0,2 0 0,-14 4 0,-10 0 0,22 6 0,-20 2 0,24 5 0,0-5 0,-1-1 0,-10 0 983,-38 0-287,49-1-696,-33 2 0,19 6 0,-29 0 0,41-1 0,1-6 0,25 4 0,8-10 0,20 4 0,20-5 0,26-7 0,19-2 0,18-6-419,-36 6 0,1 1 419,4-1 0,2 1 0,10 3 0,2 0 0,-3-3 0,6 0 0,5 3 0,8 2 0,-3 0-492,9-2 0,5-1 427,-11 0 1,12-2 0,0 1-1,-8 0-263,-13 2 0,-5 1 0,3-1 82,0-2 0,6-2 0,-1 1 0,-6 1-122,27 1 0,-3 0 368,-22 0 0,2 0 0,-4 2-492,10 2 0,-3 2 347,12-4 1,-4 0 451,-31 4 1,-1 0-308,12 0 0,-2 0 0,20 0 0,-26 0 0,-3 0 0,-4 0 983,12 0-952,-33 0-31,16 6 0,-20-5 983,54 10 0,-33-3 0,35-1 0,-18-1-487,-7-6-496,15 0 0,-11 0 0,1 0 0,28 0-288,-23 0 0,-2 0 288,1 0 0,6 0 0,-15-6 0,-1-1 0,0 0 0,4-3 0,33-8 0,-69 17 0,-4-5 0,-12 6 576,-44 11-576,-6-2 0,-52 11 0,37-15 0,-3-1-492,-5 0 0,-2-1 269,-6-3 1,-9 0 222,3 0 0,-12 0 0,-1 0 0,8 0 0,13 0 0,6 0 0,-5 0 0,-33 0 0,-6 0 0,18 0 0,33 0 0,11 0 0,-4-6 0,9 5 0,9-5 0,-8 6 0,11 0 0,-12 0 0,16 0 983,-17 0-537,6 0-446,-32-6 0,30 4 0,-28-4 0,42 6 0,-17 0 0,28 0 0,9 0 0,26 0 0,36-7 0,11 5 0,-18-2 0,4 1-464,1 2 1,1 2 463,4-1 0,2 0 0,9 0 0,2 0 0,6 0 0,-1 0 0,-13 0 0,-1 0-219,3 0 0,-4 0 219,13 0 0,-27 0 0,-13 0 905,-20 0-905,-15 0 0,-45 0 0,-22 0 0,6 0 0,-6 0-62,-3 0 1,-7 0 61,-4 0 0,-8 0 0,3 0 0,16 0 0,3 0 0,-5 0 0,-27 0 0,-7 0 0,11 0 0,7 0 0,7 0 0,-10-1 0,6 2 0,30 1 0,4 3 0,-39 8 0,33 2 0,12 3 0,30-7 0,16-6 0,23 0 0,22-5 0,29 0 0,-29 0 0,2 0-244,5 0 1,1 0 243,11 0 0,0 0 0,-11 0 0,2 0 0,35 0 0,0 0 0,-41 0 0,-1 0 0,27 0 0,-5 0 0,-14 0 0,1 0 0,-34 0 0,1 0 0,-31 0 0,-29 0 983,-30 0-940,-13 0 1,-5 0-44,28 0 0,-2 0 0,-16 0 0,-9 0 0,11 0 0,-25 0 0,21 0 0,2 0 0,-7 0 0,0 6 0,23 0 0,7 6 0,34 0 0,12-7 0,37 0 0,16 2 0,34 2 0,3 7-492,-35-8 0,2 1 480,1 3 0,-1 1 12,-5-4 0,1 0-54,6 4 1,2-1 53,8 1 0,0-2 0,-7-2 0,-1 1 0,4-2 0,-4 0 0,16-1 0,-2-7 0,-21 0 0,37 0 0,-37-6 0,-4-4 0,1-1 0,22-7 0,-17-2 0,0 1 0,26 7 0,12-19 0,-33 28 983,-3-8-964,-25 11 94,9 0-113,-8 0 0,3 0 0,-5 0 0,-1 0 0,-4 0 0,56 0 0,-38 0 0,33 0 0,-39 5 0,-6-3 0,0 4 0,34-6 0,-27 0 0,21 5 0,-23-4 0,-5 4 0,8 1 0,24-4 0,-19 9 0,45-9 0,-45 3 0,19 1 0,-25-4 0,35 3 0,-26-5 0,36 0 0,-49 0 0,13 0 0,-23 0 0,13 0 0,-13 0 0,47 0 0,-31 0 0,41 0 0,-41 0 0,13 0 0,-5 0 0,18 0 0,-9 0 0,1 0 0,-12 6 0,2-4 0,-7 9 0,1-9 0,-6 4 0,-5-6 0,0 0 0,23 5 0,-10-3 0,30 9 0,-16-9 0,0 4 0,-4 0 0,36-5 0,-24 6 0,-3-7 0,-3 0 0,-6 0 0,25 0 0,-31 0 0,33 0 0,-27 0 0,25 0 0,-31 0 0,18 0 0,-16 0 0,9 0 0,-27 0 0,6 4 0,-20-2 0,3 7 0,-12-3 0,1 5 0,-1-1 0,-4-4 0,-1-1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53.0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1 523 24575,'73'0'0,"-1"0"0,5 0 0,-5 0 0,-2 0 0,-10 0 0,-5 0 0,1 0 0,20 0 0,24 0 0,-51 0 0,5 0 0,-5 0 0,11 0 0,-11 0 0,1 0 0,-11 0 0,-7 0 0,5 0 0,17 5 0,-17-4 0,15 4 0,-28-5 0,-1 0 0,1 0 0,4 0 0,-3 0 0,21 6 0,-11-5 0,22 4 0,-8 1 0,11-5 0,5 0 0,-13 6 0,0 0 0,18-6 0,1 0 0,-3 7 0,-5 0 0,13-6 0,-6 5 0,13 2 0,-9-1 0,-20-6 0,0-1 0,10 6 0,8 2 0,-9-3 0,34-4 0,-17 12 0,-2-8 0,-32 2 0,-14-3 0,-22-5 0,1 5 0,0-4 0,5 4 0,9 0 0,7-3 0,15 10 0,2-11 0,8 12 0,34-5 0,-17 0 0,-10-2 0,-1 0 0,11 2 0,-10-1 0,-3 1 0,-3 0 0,31-1 0,-48-7 0,-1 0 0,-10 0 0,-7 0 0,-5 0 0,-3 0 0,-4 0 0,-1 0 0,1 0 0,0 0 0,12 0 0,29 0 0,10 0 0,-4 0 0,3 0 0,24-7-223,-29 7 1,-1-2 222,22-12 0,-9 6 0,-2-7 0,-17 2 0,1 0 0,17-4 0,-8 3 0,-1 2 0,3-3 0,5 8 0,-19-5 0,3 4 0,-15 1 445,0-4-445,-18 10 0,-11-8 0,-2 3 0,-4-10 0,-27-12 0,-14-8 0,-32-19 0,12 15 0,-14-13 0,22 16 0,-14-1 0,8 1 0,17 16 0,-3 7 0,25 4 0,-9 9 0,10-4 0,-33 5 0,7 0 0,-10 0 0,-4 0 0,-27 0-337,30 0 1,-2 0 336,-38 0 0,22 0 0,-3 0 0,16 0 0,-3 0 0,-10 0 0,-8 0 0,8 0 0,11 0 0,0 0 0,-9 0 0,-7 0 0,10 0 0,16 0 0,3 0 0,-27-3 0,2-2 0,-14-4 0,7-3 0,-3-2 0,28 5 0,-2-1 0,-6 0 0,-6-2 0,5 1 0,5 2 0,3 0-492,-12-7 0,1 1 0,19 9 0,0 0 0,-12-8 0,3 1-492,-2 9 0,-15-8 0,59 12 0,11 4 0,16 11 1967,4-8-539,13 12-110,-4-12-334,50 11 0,-22-3 983,40 11 0,-26-10 0,24 22 0,3-18-492,-32 0 1,1 1-68,-10-7 1,0-2-425,10 6 0,-1-1 0,32 9 0,-35-13 0,4-1 0,12 0 0,1 0 0,-14-3 0,4 1 0,8 0 0,8 0 0,-10 1 0,-16-2 0,-2-1 0,28 1 0,-5-2 0,-7 0 0,-2-7 0,-10 0 0,19 0 0,-22 0 0,19 0 0,-31 0 983,16 0-946,-15 0-37,8 0 0,-18 0 0,5 0 0,-4 0 0,40 11 0,-25-8 0,43 15 0,-54-17 0,17 11 0,-21-11 0,16 5 0,1-6 0,1 0 0,4 0 0,28 0 0,-18 0 0,6 0 0,2 0 0,6 0 0,-14 0 0,1 0 0,23 0 0,-18 0 0,1 0 0,-19 0 0,4 0 0,17 0 0,9 0 0,-9 0 0,-18 0 0,-1 0-413,38 0 1,-2 0 412,-12 0 0,7 0 0,-18 0 0,3 0 0,1 0 0,13-7-311,-12 7 0,-2-2 311,6-12 0,0 13 0,0-13 0,-10 9 0,2 1 0,14-4 0,-19 4 0,-3 1 0,-5 3 0,18 0 799,-12-6-799,21 4 0,-32-4 0,23 6 648,-30 0-648,12-6 0,-24 4 0,16-3 0,-13 5 0,8 0 0,-13 0 0,1 0 0,-6 0 0,51 0 0,-34 0 0,35 0 0,-38 0 0,0 0 0,0 0 0,35 0 0,-18 0 0,19 0 0,-28 0 0,0 0 0,-6 0 0,6 0 0,0 0 0,2 0 0,9 0 0,-9 0 0,15 0 0,-12 0 0,22 0 0,-6 0 0,9 0 0,20 0 0,-46 0 0,1 0 0,4 0 0,1 0 0,4 0 0,-1 0 0,-4 0 0,1 0 0,11 0 0,0 0 0,-16 0 0,2 0 0,17 0 0,0 0 0,-18 0 0,0 0 0,13 0 0,4 0 0,14 0 0,0 0-492,-22 0 0,-1 0 0,13 0 0,-4 0 366,8-7 126,5-1 0,-30 0 0,46-4 0,-51 5 0,25-1 0,-33 3 983,-8 5 0,5 0-855,-1 0-128,-3 0 0,19 0 0,-9 0 0,33 0 0,-14 0 0,12 0 0,-18 6 0,36 13 0,-35-8 0,13 12 0,-41-22 0,-12 4 0,0-1 0,-1-2 0,-5 2 0,-1-4 0,1 0 0,19 0 0,7 7 0,28-6 0,-5 9 0,2 1 0,19-1-457,-5 1 0,-2 2 457,-1 2 0,-19-7 0,-1 1 0,18 6 0,-19-7 0,-1-1 0,-2 1 0,12-2 0,-45-6 0,-5 0 0,-1 0 914,1 0-914,-1 0 0,7 0 0,1 0 0,6 0 0,-1 0 0,8 0 0,-6 0 0,13 0 0,-6 0 0,21 5 0,-23-3 0,8 8 0,-27-4 0,-1-1 0,1 5 0,0-9 0,-6 9 0,9-9 0,-7 4 0,8-5 0,7 5 0,-3-4 0,3 4 0,-5-5 0,-7 0 0,1 0 0,-1 0 0,1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29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30.7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1833 508 24575,'-66'0'0,"-11"0"0,27 0 0,-4 0 0,-5 0 0,-2 0-492,-15 0 0,2 0 140,20 0 1,2 0 351,-1 0 0,1 0-984,-44 0 0,20 0 0,-5 0 0,64 0 0,18-11 231,25 8 753,30-23 0,14 8 0,9-13 0,-1 7 0,6-7 0,-13 8 288,-25 7 0,4-1-288,13-5 0,-4 1 0,9 0 491,-17 3 1,-7 5 491,-24 11 0,5-4 0,-77-1 0,-14-3-492,-14 1 1,-11 0-984,6-1 0,-3 0 164,15 3 0,-4-1 0,0 1 272,0 0 0,-1-1 0,4 1 56,-17-3 0,1 0-328,22 3 0,0 1 0,5-1 55,1-2 1,4 0 272,-6 0 0,0 0 0,12 2 0,5-1 0,-1 0 0,15 3 0,79 4 0,33 2-230,-10-1 1,7 0 229,15 0 0,11 0 0,3 0 0,-18 0 0,3 0 0,-2 0 0,-8 0 0,20 0 0,-7 0 0,-27 0 0,1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0 366 24575,'70'0'0,"-2"0"0,-5 0 0,10 0 0,-7 0 0,6 0 0,1 0 0,-7 0 0,16 0 0,-6 0 0,-10 0 0,15 0 0,-15 0 0,9 0 0,8 0 0,-18 0 0,8 0 0,-10 0 0,0 0 0,-9 0 0,7 0 0,-15 0 0,6 0 0,0 0 0,-7 0 0,7 0 0,-8 0 0,-1 0 0,-7 0 0,14 0 0,-12 0 0,14 0 0,0 0 0,-7 0 0,16 0 0,-7 0 0,19 0 0,2 0 0,0 0 0,8 0 0,-8 0 0,1 0 0,6 0 0,-17 0 0,8 7 0,-19-5 0,7 12 0,-7-5 0,0-1 0,-2 6 0,0-13 0,-6 12 0,6-11 0,-9 11 0,0-12 0,0 12 0,1-11 0,-1 4 0,0-6 0,1 0 0,-1 0 0,9 0 0,-7 0 0,8 0 0,-10 0 0,0 0 0,0 0 0,1 0 0,-1 0 0,0 0 0,1 0 0,-1 0 0,0 0 0,-7 0 0,5 0 0,-5 7 0,7-6 0,-7 6 0,6-7 0,-7 0 0,9 0 0,8 0 0,2 0 0,9 0 0,10 0 0,-8 0 0,8-7 0,0 5 0,-8-12 0,18 4 0,-18 1 0,18-6 0,-18 6 0,8 0 0,-10-5 0,0 12 0,-9-5 0,-2 7 0,-9 0 0,-7 0 0,6 0 0,-14 0 0,6 0 0,-8-6 0,0 4 0,8-4 0,2 0 0,16-3 0,-7 1 0,16-6 0,-15 12 0,14-5 0,-14 7 0,25-6 0,-23 4 0,15-5 0,-20 7 0,0 0 0,-7 0 0,-2 0 0,0 0 0,-6 0 0,6 0 0,0 0 0,1 0 0,9 0 0,18 0 0,-6 0 0,27-7 0,3-3 0,2 0 0,-35 1 0,1 2 0,45 5 0,-45-2 0,1 0 0,0 3 0,0 2 0,44-1 0,-3 0 0,-11 0 0,-10 0 0,8 0 0,-26 0 0,13 0 0,-24 0 0,6 0 0,0 0 0,-7 0 0,7 0 0,0 0 0,12 0 0,23 0 0,-9 0 0,-8 0 0,2 0 0,27 0-492,-26 0 0,1 0 491,25-8 1,-45 8 0,-1-2 0,35-13 0,-34 14 0,-1 0 0,35-14 0,-35 10 0,1 0 0,-4-4 0,-1 0 0,0-1 0,1 2 0,4 2 0,-1 2 0,35-4 0,8 1 0,-21 5 0,-2-6-517,-10 8 517,-9 0 0,-2 0 0,-16 0 0,5 0 0,-12 0 0,12 0 0,-5 0 0,0 0 0,5 0 0,-5 0 0,7 0 0,-7 0 0,5 0 958,-5 0-958,7 0 544,0 0-544,1 0 0,-1 0 0,0 0 0,0 0 0,1 0 0,-1 0 0,0 0 0,1 0 0,8 0 0,-7 0 0,16 0 0,3 0 0,1 0 0,18 0 0,-17 0 0,16 0 0,4 0 0,-31 0 0,2 0-492,-2 0 0,2 0 13,11 0 1,-1 0 478,25 0 0,-28 0 0,1 0 0,27 0 0,-32 0 0,2 0 0,-6 0 0,-2 0 0,45 0 0,-13 0 0,-14 0-984,-9 0 753,-9 0 231,-2 0 0,-8 0 0,-9 0 0,7 0 0,-6 0 0,-1 0 0,7 0 0,-7 0 983,1 0-152,6 0-831,30 0 0,-1 0 0,-19-3 0,-1-1 0,25-5 0,17-9 668,-4 1-668,-40 8 0,1 0 0,46-9 0,-11 9 0,0-6 0,0 13 0,-9-13 0,-3 13 0,-19-5 0,-2 7 0,-16 0 0,-3 0 0,-6 0 0,-7 0 0,-2 0 674,-6 0-674,0 0 0,-1 0 0,1 5 0,0-3 0,6 3 0,2-5 0,7 0 0,7 0 0,1 0 0,9 0 0,18 0 0,15 0 0,22 0-610,-10 7 610,-37-6 0,1 0 0,36 6 0,-35-3 0,2 0 0,-1-3 0,-1 0 0,45 7 0,-13-8 0,-13 0 0,-19 0 0,-2 0 0,-16 0 0,-2 6 0,-8-5 0,1 11 610,-1-11-610,-6 11 0,5-5 0,-12 5 0,5 0 0,-6-5 0,-5 3 0,-2-3 0,-5 5 0,5 0 0,-3 6 0,9 2 0,-3 14 0,5-6 0,7 6 0,-6-8 0,11 1 0,-10-1 0,3-6 0,-5-2 0,-1-6 0,0 0 0,-6 0 0,4-5 0,-44-2 0,18-5 0,-42 0 0,22 0 0,-7-7 0,-1-1 0,-42-30 0,39 18 0,-29-18 0,49 24 0,7 2 0,-5 4 0,11 3 0,-10 5 0,10 0 0,-5 0 0,1 0 0,4 0 0,-11 0 0,5 0 0,-6 0 0,-8 0 0,5 0 0,-5 0 0,8 0 0,-1 0 0,-7 0 0,6 0 0,-6 0 0,7 0 0,-7 0 0,-2 0 0,-7 0 0,-30 0 0,3 0 0,18 0 0,-3 0-492,0-1 0,-1 2 197,-12 3 0,-3 1 295,-11 1 0,-4 0 0,-6 4 0,-1 2 0,27-2 0,0 1 0,-1 0 0,-4-3 0,-2 0 0,1 1-328,0 1 0,-1 1 0,0 0 0,-1 0 0,0 1 0,2-2-164,-17 2 0,3 0 0,4 3 0,2 0 0,10-5 0,1-1 356,4 1 0,2-1 136,-1 1 0,3-1 0,-25 8 0,21-8 0,13-2 0,16-7 0,2 0 0,14 0 0,-5 0 983,11 0-824,-10 0 824,10 0 0,-5 0 0,1 0 0,4 0 0,-11 0-274,5 0-709,-14 0 0,-20 0 0,-13 0 0,-29 0-984,-3 0 914,38 1 1,0-2 69,10-2 0,-1-1 0,-13-1 0,-1-1 0,8-3 0,2 0 0,-1 0 0,-1-1 0,-3-4 0,3 1-208,-20 1 208,-6-11 0,37 15 0,-4 0 0,29 2 0,-10 0 983,18 4-856,-4-4 94,6 6-221,0 0 0,0 0 0,-6 0 0,4 0 0,-18 0 0,10 0 0,-20 0 0,-2 0 0,-21 0 0,0 0 0,-18 0 0,-4 0-554,-1 0 554,-8 0 0,11 0 0,9 0 0,4 0 0,17 0 0,3 0 0,16 0 0,2 0 0,8 0 0,6 0 554,1 0-554,7 0 0,0 0 0,0 0 0,0 0 0,0 0 0,-7 0 0,-9 0 0,-26 0 0,-24 0 0,19 0 0,-6 0-492,-12 2 0,-3-4 374,-12-6 0,-1-3 118,12 5 0,2-1 0,-4-12 0,4-2 0,27 11 0,2 0 0,-6-3 0,4-1 0,-7-1 0,6 0 0,53 7 0,31 2 0,22 6 0,11 0 0,-12 0 0,-8 7 0,-1-6 0,0 6 983,0-1-746,1-4-237,-1 4 0,9-6 0,2 7 0,9-5 0,0 5 0,10-7 0,13 0-791,13 0 791,-45 4 0,2 0-492,11-3 0,1 0 381,-4 3 1,1 0 110,10-3 0,0-2 0,-5 1 0,-2 0 0,-11 0 0,0 0 0,3 0 0,-1 0 0,-3 0 0,-1 0 0,1 0 0,1 0 0,5 0 0,-2 0 0,39 0 0,-3 0 0,-21 0-758,-2 0 758,-19 0 0,-1 0 0,-18 0 0,-1 0 0,-8 0 712,-6 0-712,5 0 983,-12 0-764,6 0 621,-1 0-840,2 0 0,6 0 0,8 0 0,2 0 0,16 0 0,2 0 0,9-7 0,10-2 0,-8-7 0,18-1 0,-8 0 0,1 8 0,-3-6 0,-11 13 0,-7-11 0,-3 11 0,-17-4 0,7 6 0,-20 0 0,10 0 0,-19 0 0,6 0 0,-7 0 0,-1 0 0,1 0 0,0 0 0,0 0 0,0 0 0,-1 0 0,0 4 0,1-2 0,-1 8 0,1-9 0,0 5 0,-1-6 0,1 0 0,0 0 0,0 0 0,0 0 0,6 0 0,-4 0 0,18 0 0,-10 0 0,12 0 0,0 0 0,1 0 0,9 0 0,-9 0 0,16 0 0,-13 0 0,22 0 0,-5 0 0,-1 0 0,7 0 0,-16 0 0,-1 0 0,-10 0 0,-14 0 0,-2 0 0,-6 0 0,0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9A0-A646-4CCA-BE82-DFEEB105D01C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D9981-1D45-4F16-BFC4-56AC02A40D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0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0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24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17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1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69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425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83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393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509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266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56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/>
          <p:cNvSpPr>
            <a:spLocks noGrp="1"/>
          </p:cNvSpPr>
          <p:nvPr>
            <p:ph type="pic" sz="quarter" idx="13"/>
          </p:nvPr>
        </p:nvSpPr>
        <p:spPr>
          <a:xfrm>
            <a:off x="0" y="2638538"/>
            <a:ext cx="12192000" cy="3670821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24000" y="1988028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777323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9106395" y="5798168"/>
            <a:ext cx="2743200" cy="558182"/>
          </a:xfrm>
        </p:spPr>
        <p:txBody>
          <a:bodyPr rIns="0"/>
          <a:lstStyle>
            <a:lvl1pPr algn="r">
              <a:defRPr sz="1400"/>
            </a:lvl1pPr>
          </a:lstStyle>
          <a:p>
            <a:fld id="{32B4128E-1E69-4610-B11E-AF36D8D9B333}" type="datetime4">
              <a:rPr lang="ru-RU" smtClean="0"/>
              <a:pPr/>
              <a:t>7 июня 2022 г.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20821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646840" y="1697721"/>
            <a:ext cx="2898321" cy="62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10371011" y="6368912"/>
            <a:ext cx="1577975" cy="33496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E42EA9-4582-4971-9005-82BE73A57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805" y="1891182"/>
            <a:ext cx="2570390" cy="3538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ED6F31-8033-4BA9-8F43-A6400FDF3A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259068"/>
            <a:ext cx="738924" cy="928069"/>
          </a:xfrm>
          <a:prstGeom prst="rect">
            <a:avLst/>
          </a:prstGeo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8A647AD1-8D07-42B8-B4E3-429388C18FD9}"/>
              </a:ext>
            </a:extLst>
          </p:cNvPr>
          <p:cNvSpPr/>
          <p:nvPr userDrawn="1"/>
        </p:nvSpPr>
        <p:spPr>
          <a:xfrm>
            <a:off x="-1" y="2438537"/>
            <a:ext cx="4921309" cy="3870822"/>
          </a:xfrm>
          <a:custGeom>
            <a:avLst/>
            <a:gdLst>
              <a:gd name="connsiteX0" fmla="*/ 1853155 w 4553198"/>
              <a:gd name="connsiteY0" fmla="*/ 0 h 3581287"/>
              <a:gd name="connsiteX1" fmla="*/ 4553198 w 4553198"/>
              <a:gd name="connsiteY1" fmla="*/ 2700043 h 3581287"/>
              <a:gd name="connsiteX2" fmla="*/ 4431810 w 4553198"/>
              <a:gd name="connsiteY2" fmla="*/ 3502954 h 3581287"/>
              <a:gd name="connsiteX3" fmla="*/ 4404226 w 4553198"/>
              <a:gd name="connsiteY3" fmla="*/ 3581287 h 3581287"/>
              <a:gd name="connsiteX4" fmla="*/ 0 w 4553198"/>
              <a:gd name="connsiteY4" fmla="*/ 3581287 h 3581287"/>
              <a:gd name="connsiteX5" fmla="*/ 0 w 4553198"/>
              <a:gd name="connsiteY5" fmla="*/ 739870 h 3581287"/>
              <a:gd name="connsiteX6" fmla="*/ 135677 w 4553198"/>
              <a:gd name="connsiteY6" fmla="*/ 616559 h 3581287"/>
              <a:gd name="connsiteX7" fmla="*/ 1853155 w 4553198"/>
              <a:gd name="connsiteY7" fmla="*/ 0 h 358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3198" h="3581287">
                <a:moveTo>
                  <a:pt x="1853155" y="0"/>
                </a:moveTo>
                <a:cubicBezTo>
                  <a:pt x="3344348" y="0"/>
                  <a:pt x="4553198" y="1208850"/>
                  <a:pt x="4553198" y="2700043"/>
                </a:cubicBezTo>
                <a:cubicBezTo>
                  <a:pt x="4553198" y="2979642"/>
                  <a:pt x="4510700" y="3249315"/>
                  <a:pt x="4431810" y="3502954"/>
                </a:cubicBezTo>
                <a:lnTo>
                  <a:pt x="4404226" y="3581287"/>
                </a:lnTo>
                <a:lnTo>
                  <a:pt x="0" y="3581287"/>
                </a:lnTo>
                <a:lnTo>
                  <a:pt x="0" y="739870"/>
                </a:lnTo>
                <a:lnTo>
                  <a:pt x="135677" y="616559"/>
                </a:lnTo>
                <a:cubicBezTo>
                  <a:pt x="602403" y="231382"/>
                  <a:pt x="1200758" y="0"/>
                  <a:pt x="1853155" y="0"/>
                </a:cubicBezTo>
                <a:close/>
              </a:path>
            </a:pathLst>
          </a:custGeom>
          <a:solidFill>
            <a:srgbClr val="FCBA14"/>
          </a:solidFill>
        </p:spPr>
        <p:txBody>
          <a:bodyPr wrap="square" rtlCol="0" anchor="ctr">
            <a:noAutofit/>
          </a:bodyPr>
          <a:lstStyle/>
          <a:p>
            <a:pPr algn="r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38592492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-24000" y="2478336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1041444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95523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2848319" y="3921648"/>
            <a:ext cx="2955236" cy="221599"/>
          </a:xfrm>
        </p:spPr>
        <p:txBody>
          <a:bodyPr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2295" y="4068096"/>
            <a:ext cx="1771868" cy="338800"/>
          </a:xfrm>
        </p:spPr>
        <p:txBody>
          <a:bodyPr/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6673" y="5753572"/>
            <a:ext cx="1771868" cy="3513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5340DE-A6DD-4D9F-AFA7-B96870ED99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064" y="5222315"/>
            <a:ext cx="2055086" cy="2829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A8F910-898F-4BFE-9973-77E6E0E163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24" y="2984119"/>
            <a:ext cx="710646" cy="892553"/>
          </a:xfrm>
          <a:prstGeom prst="rect">
            <a:avLst/>
          </a:prstGeom>
        </p:spPr>
      </p:pic>
      <p:sp>
        <p:nvSpPr>
          <p:cNvPr id="18" name="Текст 10">
            <a:extLst>
              <a:ext uri="{FF2B5EF4-FFF2-40B4-BE49-F238E27FC236}">
                <a16:creationId xmlns:a16="http://schemas.microsoft.com/office/drawing/2014/main" id="{6C4BAF8E-6947-4F3B-9625-0EE7247BC643}"/>
              </a:ext>
            </a:extLst>
          </p:cNvPr>
          <p:cNvSpPr txBox="1">
            <a:spLocks/>
          </p:cNvSpPr>
          <p:nvPr userDrawn="1"/>
        </p:nvSpPr>
        <p:spPr>
          <a:xfrm>
            <a:off x="9138596" y="3245194"/>
            <a:ext cx="2358057" cy="7231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F608F"/>
                </a:solidFill>
              </a:rPr>
              <a:t>Контакты для связи:</a:t>
            </a:r>
          </a:p>
          <a:p>
            <a:r>
              <a:rPr lang="ru-RU" b="0" dirty="0">
                <a:solidFill>
                  <a:srgbClr val="0F608F"/>
                </a:solidFill>
              </a:rPr>
              <a:t>8 800 500-34-58</a:t>
            </a:r>
          </a:p>
          <a:p>
            <a:r>
              <a:rPr lang="ru-RU" b="0" dirty="0">
                <a:solidFill>
                  <a:srgbClr val="0F608F"/>
                </a:solidFill>
              </a:rPr>
              <a:t>e-</a:t>
            </a:r>
            <a:r>
              <a:rPr lang="ru-RU" b="0" dirty="0" err="1">
                <a:solidFill>
                  <a:srgbClr val="0F608F"/>
                </a:solidFill>
              </a:rPr>
              <a:t>mail</a:t>
            </a:r>
            <a:r>
              <a:rPr lang="ru-RU" b="0" dirty="0">
                <a:solidFill>
                  <a:srgbClr val="0F608F"/>
                </a:solidFill>
              </a:rPr>
              <a:t>:  </a:t>
            </a:r>
            <a:r>
              <a:rPr lang="en-US" b="0" dirty="0">
                <a:solidFill>
                  <a:srgbClr val="0F608F"/>
                </a:solidFill>
              </a:rPr>
              <a:t>sapland@sapland.ru</a:t>
            </a:r>
            <a:endParaRPr lang="ru-RU" b="0" dirty="0">
              <a:solidFill>
                <a:srgbClr val="0F608F"/>
              </a:solidFill>
            </a:endParaRPr>
          </a:p>
          <a:p>
            <a:endParaRPr lang="ru-RU" dirty="0">
              <a:solidFill>
                <a:srgbClr val="0F608F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EE24893-5300-4DEC-AEEF-6561CA6D6C6D}"/>
              </a:ext>
            </a:extLst>
          </p:cNvPr>
          <p:cNvCxnSpPr>
            <a:cxnSpLocks/>
            <a:stCxn id="12" idx="2"/>
          </p:cNvCxnSpPr>
          <p:nvPr userDrawn="1"/>
        </p:nvCxnSpPr>
        <p:spPr>
          <a:xfrm>
            <a:off x="6096000" y="2638538"/>
            <a:ext cx="0" cy="4219462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E1A37E7-CC39-4D06-B129-E212B40B74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659121"/>
            <a:ext cx="6096000" cy="0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6309813-2624-468A-B4C2-55E786B153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59" y="3429000"/>
            <a:ext cx="1793315" cy="179331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Фото </a:t>
            </a:r>
            <a:br>
              <a:rPr lang="ru-RU" dirty="0"/>
            </a:br>
            <a:r>
              <a:rPr lang="ru-RU" dirty="0"/>
              <a:t>автора</a:t>
            </a:r>
          </a:p>
        </p:txBody>
      </p:sp>
    </p:spTree>
    <p:extLst>
      <p:ext uri="{BB962C8B-B14F-4D97-AF65-F5344CB8AC3E}">
        <p14:creationId xmlns:p14="http://schemas.microsoft.com/office/powerpoint/2010/main" val="272356487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D3DF4-362F-4380-B1EC-C2B49D857EA8}" type="datetime1">
              <a:rPr lang="ru-RU" smtClean="0"/>
              <a:t>07.06.2022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417443" y="2564296"/>
            <a:ext cx="11360427" cy="3664762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349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C73-FA4F-406B-8502-FA1E65D36BD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3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7395-72AD-4A8C-BA2C-576493747810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26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A3CE-537F-49ED-AE1A-56FF5044B791}" type="datetime1">
              <a:rPr lang="ru-RU" smtClean="0"/>
              <a:t>07.06.2022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9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74A9-BF50-4E85-9833-D42AFF4D2219}" type="datetime1">
              <a:rPr lang="ru-RU" smtClean="0"/>
              <a:t>07.06.2022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EE56-D887-4BA9-BA4E-382BA2E97CD3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0E5A-CEF6-41E8-814E-C6517B32F9D7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45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769C-4855-4503-AA88-F1E057B5F3B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C6BA-D7B5-43DD-9B88-DFB4D240557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34110-C8A9-4486-B98F-E4B79DCAE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05D65B-DD31-4CEF-BBDB-40D3602D5AB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2250FEF-ABFD-4607-8D13-7821083E0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7950" y="1637574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различия правил учета</a:t>
            </a: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41B74553-7C31-4E36-BCA8-D514A93BD2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5107" y="1627043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Анализ вариантов решений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FDCF5E4-E69E-4213-8E1A-E19A90AFEFAA}"/>
              </a:ext>
            </a:extLst>
          </p:cNvPr>
          <p:cNvCxnSpPr>
            <a:cxnSpLocks/>
          </p:cNvCxnSpPr>
          <p:nvPr userDrawn="1"/>
        </p:nvCxnSpPr>
        <p:spPr>
          <a:xfrm>
            <a:off x="8051528" y="1627043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Текст 15">
            <a:extLst>
              <a:ext uri="{FF2B5EF4-FFF2-40B4-BE49-F238E27FC236}">
                <a16:creationId xmlns:a16="http://schemas.microsoft.com/office/drawing/2014/main" id="{AA1E989B-7C23-4633-9264-14F134E901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7950" y="2820581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Рассмотрение основных инструментов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667431C0-5908-4939-B184-047D5B7695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5107" y="2813560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Шаги настройки для отдельных участков учета</a:t>
            </a:r>
          </a:p>
        </p:txBody>
      </p:sp>
      <p:sp>
        <p:nvSpPr>
          <p:cNvPr id="25" name="Текст 15">
            <a:extLst>
              <a:ext uri="{FF2B5EF4-FFF2-40B4-BE49-F238E27FC236}">
                <a16:creationId xmlns:a16="http://schemas.microsoft.com/office/drawing/2014/main" id="{EAFDEF71-3A3F-43DE-9AD8-B40C11B643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7950" y="4003588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Особенности применения функции</a:t>
            </a:r>
            <a:endParaRPr lang="en-US" sz="1200" dirty="0"/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796B5197-6632-44B2-ADE6-EE8703B946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5107" y="4000077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настройки</a:t>
            </a:r>
            <a:endParaRPr lang="en-US" sz="1200" dirty="0"/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46D67457-1E74-4ACE-A696-96E7BCD121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7950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Демонстрационный пример</a:t>
            </a:r>
            <a:endParaRPr lang="en-US" sz="12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173412D3-B72B-478C-8827-45FA1E37BC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5107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Разбор кейсов</a:t>
            </a:r>
            <a:endParaRPr lang="en-US" sz="12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D7F913-9AA5-4C24-9974-580864BD24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36C15B26-DC5E-4AC7-B858-FC2366E64CC2}"/>
              </a:ext>
            </a:extLst>
          </p:cNvPr>
          <p:cNvCxnSpPr>
            <a:cxnSpLocks/>
          </p:cNvCxnSpPr>
          <p:nvPr userDrawn="1"/>
        </p:nvCxnSpPr>
        <p:spPr>
          <a:xfrm>
            <a:off x="8051528" y="2820581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4F02372-8F59-47CE-9498-E47C096546FC}"/>
              </a:ext>
            </a:extLst>
          </p:cNvPr>
          <p:cNvCxnSpPr>
            <a:cxnSpLocks/>
          </p:cNvCxnSpPr>
          <p:nvPr userDrawn="1"/>
        </p:nvCxnSpPr>
        <p:spPr>
          <a:xfrm>
            <a:off x="8051528" y="4000077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9BFCE3D-F705-45B9-9CF4-5B3B9AD2AA16}"/>
              </a:ext>
            </a:extLst>
          </p:cNvPr>
          <p:cNvCxnSpPr>
            <a:cxnSpLocks/>
          </p:cNvCxnSpPr>
          <p:nvPr userDrawn="1"/>
        </p:nvCxnSpPr>
        <p:spPr>
          <a:xfrm>
            <a:off x="8051528" y="5186595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774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366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25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Рисунок SmartArt 3">
            <a:extLst>
              <a:ext uri="{FF2B5EF4-FFF2-40B4-BE49-F238E27FC236}">
                <a16:creationId xmlns:a16="http://schemas.microsoft.com/office/drawing/2014/main" id="{A5466D0E-5E0E-44EB-A4E0-9AFEC37F9B6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55688" y="2492375"/>
            <a:ext cx="10796587" cy="347192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DDC92-CF1A-4D67-9037-D0E133DA6A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688" y="2492375"/>
            <a:ext cx="10801350" cy="9366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049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697E744-A2F2-489C-A531-D443DC82097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55688" y="2492375"/>
            <a:ext cx="5040312" cy="361013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6A5B3618-B9AC-4E66-B265-4176A77E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7038" y="2492375"/>
            <a:ext cx="5040000" cy="361013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E7C47B-21E2-4A14-81C6-9883E7739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721F37-11F5-4D90-8D3E-2CA2F1B25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82283050-8C81-4BFC-9A31-84D447D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1" name="Текст 30">
            <a:extLst>
              <a:ext uri="{FF2B5EF4-FFF2-40B4-BE49-F238E27FC236}">
                <a16:creationId xmlns:a16="http://schemas.microsoft.com/office/drawing/2014/main" id="{B67C2AA3-1066-4E66-B235-5E0FFCB323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619F01B-62C7-4185-BFA3-E06E7575E493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796B8A15-DCE6-4FA2-8C58-C8898723B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8496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9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90037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 hasCustomPrompt="1"/>
          </p:nvPr>
        </p:nvSpPr>
        <p:spPr>
          <a:xfrm>
            <a:off x="2264000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63999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7"/>
          </p:nvPr>
        </p:nvSpPr>
        <p:spPr>
          <a:xfrm>
            <a:off x="1061836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5" name="Текст 15"/>
          <p:cNvSpPr>
            <a:spLocks noGrp="1"/>
          </p:cNvSpPr>
          <p:nvPr>
            <p:ph type="body" sz="quarter" idx="18" hasCustomPrompt="1"/>
          </p:nvPr>
        </p:nvSpPr>
        <p:spPr>
          <a:xfrm>
            <a:off x="5934306" y="4378445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5934305" y="3901264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27" name="Объект 7"/>
          <p:cNvSpPr>
            <a:spLocks noGrp="1"/>
          </p:cNvSpPr>
          <p:nvPr>
            <p:ph sz="quarter" idx="20"/>
          </p:nvPr>
        </p:nvSpPr>
        <p:spPr>
          <a:xfrm>
            <a:off x="4732142" y="3814307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8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9606425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9606424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30" name="Объект 7"/>
          <p:cNvSpPr>
            <a:spLocks noGrp="1"/>
          </p:cNvSpPr>
          <p:nvPr>
            <p:ph sz="quarter" idx="23"/>
          </p:nvPr>
        </p:nvSpPr>
        <p:spPr>
          <a:xfrm>
            <a:off x="8404261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A8A36A-4D7A-4716-8A87-9E2AEA9C7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4FD3728-82E8-41B0-8E3F-E50B9F269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32" name="Нижний колонтитул 4">
            <a:extLst>
              <a:ext uri="{FF2B5EF4-FFF2-40B4-BE49-F238E27FC236}">
                <a16:creationId xmlns:a16="http://schemas.microsoft.com/office/drawing/2014/main" id="{87A59F01-A755-4591-844A-BF74DA56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3BC243F4-3A4C-4AAC-B0CC-C4860EDCF2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79C40A6-2864-416B-A229-278457EB272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415DFB3C-D7A0-4EED-B37D-2F405F12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4469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  <p15:guide id="4" pos="7469">
          <p15:clr>
            <a:srgbClr val="FBAE40"/>
          </p15:clr>
        </p15:guide>
        <p15:guide id="5" pos="4067">
          <p15:clr>
            <a:srgbClr val="FBAE40"/>
          </p15:clr>
        </p15:guide>
        <p15:guide id="6" pos="4294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709">
          <p15:clr>
            <a:srgbClr val="FBAE40"/>
          </p15:clr>
        </p15:guide>
        <p15:guide id="9" orient="horz" pos="9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 userDrawn="1"/>
        </p:nvSpPr>
        <p:spPr>
          <a:xfrm>
            <a:off x="2579914" y="2019090"/>
            <a:ext cx="9187070" cy="3489081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398768" y="2713382"/>
            <a:ext cx="6037319" cy="2156791"/>
          </a:xfrm>
          <a:noFill/>
        </p:spPr>
        <p:txBody>
          <a:bodyPr rIns="9000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Объект 2"/>
          <p:cNvSpPr>
            <a:spLocks noGrp="1"/>
          </p:cNvSpPr>
          <p:nvPr>
            <p:ph idx="13" hasCustomPrompt="1"/>
          </p:nvPr>
        </p:nvSpPr>
        <p:spPr>
          <a:xfrm>
            <a:off x="1055689" y="4194382"/>
            <a:ext cx="1319763" cy="1515110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4"/>
          </p:nvPr>
        </p:nvSpPr>
        <p:spPr>
          <a:xfrm>
            <a:off x="1055689" y="1886036"/>
            <a:ext cx="2155597" cy="2138086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515204" y="232716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90170" y="450548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7" name="Прямоугольник 26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58F6C5-9DE4-4867-A413-7F3BD4513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F668EE-65E5-4771-8F54-7FA6D4833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AFCFED4-1B54-4814-851B-C0D67167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2" name="Текст 30">
            <a:extLst>
              <a:ext uri="{FF2B5EF4-FFF2-40B4-BE49-F238E27FC236}">
                <a16:creationId xmlns:a16="http://schemas.microsoft.com/office/drawing/2014/main" id="{5FE43758-4075-4C89-B705-46D639CC1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39B885-0BA1-4277-AD29-EDCF78354D25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CC2693C-00E7-4A93-90E3-B5BDD44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5979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29" y="365125"/>
            <a:ext cx="10789919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4029" y="1825625"/>
            <a:ext cx="10789919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  <a:p>
            <a:pPr lvl="3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39437" y="5781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5B5A1824-DE1E-4399-8590-C35D2F7907FF}" type="datetime1">
              <a:rPr lang="ru-RU" smtClean="0"/>
              <a:t>07.06.2022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4029" y="6456106"/>
            <a:ext cx="70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10748" y="647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DC31608B-6ACE-444C-9DB8-D58F7232F5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84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3" r:id="rId3"/>
    <p:sldLayoutId id="2147483666" r:id="rId4"/>
    <p:sldLayoutId id="2147483665" r:id="rId5"/>
    <p:sldLayoutId id="2147483667" r:id="rId6"/>
    <p:sldLayoutId id="2147483664" r:id="rId7"/>
    <p:sldLayoutId id="2147483661" r:id="rId8"/>
    <p:sldLayoutId id="2147483650" r:id="rId9"/>
    <p:sldLayoutId id="2147483662" r:id="rId10"/>
    <p:sldLayoutId id="2147483654" r:id="rId11"/>
    <p:sldLayoutId id="2147483651" r:id="rId12"/>
    <p:sldLayoutId id="2147483652" r:id="rId13"/>
    <p:sldLayoutId id="2147483653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Prata" panose="00000500000000000000" pitchFamily="2" charset="-52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pland.ru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6.sv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11" Type="http://schemas.openxmlformats.org/officeDocument/2006/relationships/image" Target="../media/image17.png"/><Relationship Id="rId5" Type="http://schemas.openxmlformats.org/officeDocument/2006/relationships/customXml" Target="../ink/ink10.xml"/><Relationship Id="rId10" Type="http://schemas.openxmlformats.org/officeDocument/2006/relationships/image" Target="../media/image150.png"/><Relationship Id="rId4" Type="http://schemas.openxmlformats.org/officeDocument/2006/relationships/image" Target="../media/image147.png"/><Relationship Id="rId9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6.sv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11" Type="http://schemas.openxmlformats.org/officeDocument/2006/relationships/image" Target="../media/image18.png"/><Relationship Id="rId5" Type="http://schemas.openxmlformats.org/officeDocument/2006/relationships/customXml" Target="../ink/ink14.xml"/><Relationship Id="rId10" Type="http://schemas.openxmlformats.org/officeDocument/2006/relationships/image" Target="../media/image150.png"/><Relationship Id="rId4" Type="http://schemas.openxmlformats.org/officeDocument/2006/relationships/image" Target="../media/image152.png"/><Relationship Id="rId9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hyperlink" Target="https://exrp.ru/" TargetMode="External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11" Type="http://schemas.openxmlformats.org/officeDocument/2006/relationships/image" Target="../media/image15.png"/><Relationship Id="rId5" Type="http://schemas.openxmlformats.org/officeDocument/2006/relationships/customXml" Target="../ink/ink18.xml"/><Relationship Id="rId10" Type="http://schemas.openxmlformats.org/officeDocument/2006/relationships/image" Target="../media/image150.png"/><Relationship Id="rId4" Type="http://schemas.openxmlformats.org/officeDocument/2006/relationships/image" Target="../media/image154.png"/><Relationship Id="rId9" Type="http://schemas.openxmlformats.org/officeDocument/2006/relationships/customXml" Target="../ink/ink20.xml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customXml" Target="../ink/ink26.xml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image" Target="../media/image20.png"/><Relationship Id="rId10" Type="http://schemas.openxmlformats.org/officeDocument/2006/relationships/image" Target="../media/image148.png"/><Relationship Id="rId4" Type="http://schemas.openxmlformats.org/officeDocument/2006/relationships/image" Target="../media/image157.png"/><Relationship Id="rId9" Type="http://schemas.openxmlformats.org/officeDocument/2006/relationships/customXml" Target="../ink/ink24.xml"/><Relationship Id="rId1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customXml" Target="../ink/ink32.xml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31.xml"/><Relationship Id="rId5" Type="http://schemas.openxmlformats.org/officeDocument/2006/relationships/customXml" Target="../ink/ink28.xml"/><Relationship Id="rId15" Type="http://schemas.openxmlformats.org/officeDocument/2006/relationships/image" Target="../media/image21.png"/><Relationship Id="rId10" Type="http://schemas.openxmlformats.org/officeDocument/2006/relationships/image" Target="../media/image148.png"/><Relationship Id="rId4" Type="http://schemas.openxmlformats.org/officeDocument/2006/relationships/image" Target="../media/image157.png"/><Relationship Id="rId9" Type="http://schemas.openxmlformats.org/officeDocument/2006/relationships/customXml" Target="../ink/ink30.xml"/><Relationship Id="rId1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customXml" Target="../ink/ink38.xml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5" Type="http://schemas.openxmlformats.org/officeDocument/2006/relationships/hyperlink" Target="https://exrp.ru/" TargetMode="External"/><Relationship Id="rId10" Type="http://schemas.openxmlformats.org/officeDocument/2006/relationships/image" Target="../media/image148.png"/><Relationship Id="rId4" Type="http://schemas.openxmlformats.org/officeDocument/2006/relationships/image" Target="../media/image157.png"/><Relationship Id="rId9" Type="http://schemas.openxmlformats.org/officeDocument/2006/relationships/customXml" Target="../ink/ink36.xml"/><Relationship Id="rId1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168.png"/><Relationship Id="rId17" Type="http://schemas.openxmlformats.org/officeDocument/2006/relationships/customXml" Target="../ink/ink45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hyperlink" Target="https://exrp.ru/" TargetMode="External"/><Relationship Id="rId10" Type="http://schemas.openxmlformats.org/officeDocument/2006/relationships/image" Target="../media/image167.png"/><Relationship Id="rId4" Type="http://schemas.openxmlformats.org/officeDocument/2006/relationships/image" Target="../media/image165.png"/><Relationship Id="rId9" Type="http://schemas.openxmlformats.org/officeDocument/2006/relationships/customXml" Target="../ink/ink42.xml"/><Relationship Id="rId1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customXml" Target="../ink/ink51.xml"/><Relationship Id="rId18" Type="http://schemas.openxmlformats.org/officeDocument/2006/relationships/image" Target="../media/image177.png"/><Relationship Id="rId3" Type="http://schemas.openxmlformats.org/officeDocument/2006/relationships/customXml" Target="../ink/ink46.xml"/><Relationship Id="rId21" Type="http://schemas.openxmlformats.org/officeDocument/2006/relationships/customXml" Target="../ink/ink55.xml"/><Relationship Id="rId7" Type="http://schemas.openxmlformats.org/officeDocument/2006/relationships/customXml" Target="../ink/ink48.xml"/><Relationship Id="rId12" Type="http://schemas.openxmlformats.org/officeDocument/2006/relationships/image" Target="../media/image174.png"/><Relationship Id="rId17" Type="http://schemas.openxmlformats.org/officeDocument/2006/relationships/customXml" Target="../ink/ink5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6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customXml" Target="../ink/ink50.xml"/><Relationship Id="rId5" Type="http://schemas.openxmlformats.org/officeDocument/2006/relationships/customXml" Target="../ink/ink47.xml"/><Relationship Id="rId15" Type="http://schemas.openxmlformats.org/officeDocument/2006/relationships/customXml" Target="../ink/ink52.xml"/><Relationship Id="rId23" Type="http://schemas.openxmlformats.org/officeDocument/2006/relationships/hyperlink" Target="https://exrp.ru/" TargetMode="External"/><Relationship Id="rId10" Type="http://schemas.openxmlformats.org/officeDocument/2006/relationships/image" Target="../media/image173.png"/><Relationship Id="rId19" Type="http://schemas.openxmlformats.org/officeDocument/2006/relationships/customXml" Target="../ink/ink54.xml"/><Relationship Id="rId4" Type="http://schemas.openxmlformats.org/officeDocument/2006/relationships/image" Target="../media/image170.png"/><Relationship Id="rId9" Type="http://schemas.openxmlformats.org/officeDocument/2006/relationships/customXml" Target="../ink/ink49.xml"/><Relationship Id="rId14" Type="http://schemas.openxmlformats.org/officeDocument/2006/relationships/image" Target="../media/image175.png"/><Relationship Id="rId22" Type="http://schemas.openxmlformats.org/officeDocument/2006/relationships/image" Target="../media/image17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18" Type="http://schemas.openxmlformats.org/officeDocument/2006/relationships/customXml" Target="../ink/ink60.xml"/><Relationship Id="rId8" Type="http://schemas.openxmlformats.org/officeDocument/2006/relationships/image" Target="../media/image182.png"/><Relationship Id="rId3" Type="http://schemas.openxmlformats.org/officeDocument/2006/relationships/customXml" Target="../ink/ink56.xml"/><Relationship Id="rId21" Type="http://schemas.openxmlformats.org/officeDocument/2006/relationships/image" Target="../media/image24.png"/><Relationship Id="rId17" Type="http://schemas.openxmlformats.org/officeDocument/2006/relationships/customXml" Target="../ink/ink59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4.png"/><Relationship Id="rId20" Type="http://schemas.openxmlformats.org/officeDocument/2006/relationships/customXml" Target="../ink/ink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15" Type="http://schemas.openxmlformats.org/officeDocument/2006/relationships/customXml" Target="../ink/ink58.xml"/><Relationship Id="rId19" Type="http://schemas.openxmlformats.org/officeDocument/2006/relationships/customXml" Target="../ink/ink61.xml"/><Relationship Id="rId10" Type="http://schemas.openxmlformats.org/officeDocument/2006/relationships/image" Target="../media/image160.png"/><Relationship Id="rId14" Type="http://schemas.openxmlformats.org/officeDocument/2006/relationships/customXml" Target="../ink/ink57.xml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image" Target="../media/image13.svg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12" Type="http://schemas.openxmlformats.org/officeDocument/2006/relationships/image" Target="../media/image12.png"/><Relationship Id="rId2" Type="http://schemas.openxmlformats.org/officeDocument/2006/relationships/customXml" Target="../ink/ink63.xml"/><Relationship Id="rId16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5.xml"/><Relationship Id="rId11" Type="http://schemas.openxmlformats.org/officeDocument/2006/relationships/image" Target="../media/image7.svg"/><Relationship Id="rId5" Type="http://schemas.openxmlformats.org/officeDocument/2006/relationships/image" Target="../media/image186.png"/><Relationship Id="rId15" Type="http://schemas.openxmlformats.org/officeDocument/2006/relationships/image" Target="../media/image26.svg"/><Relationship Id="rId10" Type="http://schemas.openxmlformats.org/officeDocument/2006/relationships/image" Target="../media/image6.png"/><Relationship Id="rId4" Type="http://schemas.openxmlformats.org/officeDocument/2006/relationships/customXml" Target="../ink/ink64.xml"/><Relationship Id="rId9" Type="http://schemas.openxmlformats.org/officeDocument/2006/relationships/image" Target="../media/image188.pn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13" Type="http://schemas.openxmlformats.org/officeDocument/2006/relationships/image" Target="../media/image137.png"/><Relationship Id="rId18" Type="http://schemas.openxmlformats.org/officeDocument/2006/relationships/image" Target="../media/image6.png"/><Relationship Id="rId26" Type="http://schemas.openxmlformats.org/officeDocument/2006/relationships/customXml" Target="../ink/ink76.xml"/><Relationship Id="rId3" Type="http://schemas.openxmlformats.org/officeDocument/2006/relationships/image" Target="../media/image132.png"/><Relationship Id="rId21" Type="http://schemas.openxmlformats.org/officeDocument/2006/relationships/image" Target="../media/image26.svg"/><Relationship Id="rId7" Type="http://schemas.openxmlformats.org/officeDocument/2006/relationships/image" Target="../media/image134.png"/><Relationship Id="rId12" Type="http://schemas.openxmlformats.org/officeDocument/2006/relationships/customXml" Target="../ink/ink72.xml"/><Relationship Id="rId17" Type="http://schemas.openxmlformats.org/officeDocument/2006/relationships/image" Target="../media/image139.png"/><Relationship Id="rId25" Type="http://schemas.openxmlformats.org/officeDocument/2006/relationships/image" Target="../media/image1810.png"/><Relationship Id="rId2" Type="http://schemas.openxmlformats.org/officeDocument/2006/relationships/customXml" Target="../ink/ink67.xml"/><Relationship Id="rId16" Type="http://schemas.openxmlformats.org/officeDocument/2006/relationships/customXml" Target="../ink/ink74.xml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9.xml"/><Relationship Id="rId11" Type="http://schemas.openxmlformats.org/officeDocument/2006/relationships/image" Target="../media/image136.png"/><Relationship Id="rId24" Type="http://schemas.openxmlformats.org/officeDocument/2006/relationships/customXml" Target="../ink/ink75.xml"/><Relationship Id="rId5" Type="http://schemas.openxmlformats.org/officeDocument/2006/relationships/image" Target="../media/image133.png"/><Relationship Id="rId15" Type="http://schemas.openxmlformats.org/officeDocument/2006/relationships/image" Target="../media/image189.png"/><Relationship Id="rId23" Type="http://schemas.openxmlformats.org/officeDocument/2006/relationships/image" Target="../media/image13.svg"/><Relationship Id="rId10" Type="http://schemas.openxmlformats.org/officeDocument/2006/relationships/customXml" Target="../ink/ink71.xml"/><Relationship Id="rId19" Type="http://schemas.openxmlformats.org/officeDocument/2006/relationships/image" Target="../media/image7.svg"/><Relationship Id="rId4" Type="http://schemas.openxmlformats.org/officeDocument/2006/relationships/customXml" Target="../ink/ink68.xml"/><Relationship Id="rId9" Type="http://schemas.openxmlformats.org/officeDocument/2006/relationships/image" Target="../media/image135.png"/><Relationship Id="rId14" Type="http://schemas.openxmlformats.org/officeDocument/2006/relationships/customXml" Target="../ink/ink73.xml"/><Relationship Id="rId22" Type="http://schemas.openxmlformats.org/officeDocument/2006/relationships/image" Target="../media/image12.png"/><Relationship Id="rId27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4.xml"/><Relationship Id="rId3" Type="http://schemas.openxmlformats.org/officeDocument/2006/relationships/image" Target="../media/image141.png"/><Relationship Id="rId7" Type="http://schemas.openxmlformats.org/officeDocument/2006/relationships/image" Target="../media/image7.svg"/><Relationship Id="rId12" Type="http://schemas.openxmlformats.org/officeDocument/2006/relationships/image" Target="../media/image143.png"/><Relationship Id="rId2" Type="http://schemas.openxmlformats.org/officeDocument/2006/relationships/customXml" Target="../ink/ink1.xml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customXml" Target="../ink/ink3.xml"/><Relationship Id="rId5" Type="http://schemas.openxmlformats.org/officeDocument/2006/relationships/image" Target="../media/image142.png"/><Relationship Id="rId15" Type="http://schemas.openxmlformats.org/officeDocument/2006/relationships/customXml" Target="../ink/ink5.xml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2.xml"/><Relationship Id="rId9" Type="http://schemas.openxmlformats.org/officeDocument/2006/relationships/image" Target="../media/image13.svg"/><Relationship Id="rId14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8.xml"/><Relationship Id="rId18" Type="http://schemas.openxmlformats.org/officeDocument/2006/relationships/image" Target="../media/image16.svg"/><Relationship Id="rId3" Type="http://schemas.openxmlformats.org/officeDocument/2006/relationships/customXml" Target="../ink/ink6.xml"/><Relationship Id="rId12" Type="http://schemas.openxmlformats.org/officeDocument/2006/relationships/hyperlink" Target="https://exrp.ru/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112.png"/><Relationship Id="rId15" Type="http://schemas.openxmlformats.org/officeDocument/2006/relationships/image" Target="../media/image115.png"/><Relationship Id="rId9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2C95A-C90C-4DF7-95E2-9B93A317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469" y="2481057"/>
            <a:ext cx="8580684" cy="424041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705340" y="346250"/>
            <a:ext cx="11011316" cy="1479966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Введение в </a:t>
            </a:r>
            <a:r>
              <a:rPr lang="ro-RO" sz="3200" dirty="0"/>
              <a:t>ABAP- </a:t>
            </a:r>
            <a:r>
              <a:rPr lang="ru-RU" sz="3200" dirty="0"/>
              <a:t>инструментальные средства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68705" y="6257302"/>
            <a:ext cx="2743200" cy="558182"/>
          </a:xfrm>
        </p:spPr>
        <p:txBody>
          <a:bodyPr/>
          <a:lstStyle/>
          <a:p>
            <a:fld id="{85C82742-7E51-420D-BB67-B6F29893C5F1}" type="datetime4">
              <a:rPr lang="ru-RU" smtClean="0"/>
              <a:t>7 июня 2022 г.</a:t>
            </a:fld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>
          <a:xfrm>
            <a:off x="10371011" y="6399056"/>
            <a:ext cx="1577975" cy="334963"/>
          </a:xfrm>
        </p:spPr>
        <p:txBody>
          <a:bodyPr/>
          <a:lstStyle/>
          <a:p>
            <a:r>
              <a:rPr lang="en-US" dirty="0">
                <a:solidFill>
                  <a:srgbClr val="0F5F9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sapland.ru</a:t>
            </a:r>
            <a:endParaRPr lang="ru-RU" dirty="0">
              <a:solidFill>
                <a:srgbClr val="0F5F9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4795DB-DBEA-4F2C-85A4-521BCBFDE1BF}"/>
              </a:ext>
            </a:extLst>
          </p:cNvPr>
          <p:cNvSpPr/>
          <p:nvPr/>
        </p:nvSpPr>
        <p:spPr>
          <a:xfrm>
            <a:off x="919820" y="3924157"/>
            <a:ext cx="2577949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chemeClr val="bg1"/>
                </a:solidFill>
              </a:rPr>
              <a:t>МАСТЕР-КЛАСС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rgbClr val="0F5F90"/>
                </a:solidFill>
              </a:rPr>
              <a:t>Никиты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 err="1">
                <a:solidFill>
                  <a:srgbClr val="0F5F90"/>
                </a:solidFill>
              </a:rPr>
              <a:t>Калуцкого</a:t>
            </a:r>
            <a:endParaRPr lang="ru-RU" sz="2400" b="1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4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99047" y="1250051"/>
              <a:ext cx="6022440" cy="2221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6047" y="1187051"/>
                <a:ext cx="61480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83021" y="1469419"/>
            <a:ext cx="4197673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Модель данных о рейсах для учебных курсов </a:t>
            </a:r>
            <a:r>
              <a:rPr lang="en-US" sz="3200" dirty="0">
                <a:latin typeface="+mj-lt"/>
              </a:rPr>
              <a:t>ABAP</a:t>
            </a:r>
            <a:r>
              <a:rPr lang="ru-RU" sz="3200" dirty="0">
                <a:latin typeface="+mj-lt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387739" y="3429000"/>
            <a:ext cx="4163554" cy="2141875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В учебных курсах </a:t>
            </a:r>
            <a:r>
              <a:rPr lang="ro-RO" sz="1600" b="1" dirty="0"/>
              <a:t>ABAP, </a:t>
            </a:r>
            <a:r>
              <a:rPr lang="ru-RU" sz="1600" b="1" dirty="0"/>
              <a:t>онлайн-документации и документации по ключевым словам </a:t>
            </a:r>
            <a:r>
              <a:rPr lang="ro-RO" sz="1600" b="1" dirty="0"/>
              <a:t>ABAP </a:t>
            </a:r>
            <a:r>
              <a:rPr lang="ru-RU" sz="1600" b="1" dirty="0"/>
              <a:t>в качестве примера используется одна и та же модель данных о рейсах. Объекты репозитария для модели данных о рейсах содержатся в пакете </a:t>
            </a:r>
            <a:r>
              <a:rPr lang="ro-RO" sz="1600" b="1" dirty="0"/>
              <a:t>SAPBC_DATAMODEL.</a:t>
            </a:r>
            <a:endParaRPr lang="ro-RO" sz="11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825549" y="-1270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24D2E8-AD41-1921-E0B1-0C074805E7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3613" y="1518380"/>
            <a:ext cx="6377708" cy="3601375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12" name="Рисунок 11" descr="Скрепка">
            <a:extLst>
              <a:ext uri="{FF2B5EF4-FFF2-40B4-BE49-F238E27FC236}">
                <a16:creationId xmlns:a16="http://schemas.microsoft.com/office/drawing/2014/main" id="{26E43C6B-FEE1-6443-2940-457EB45D19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7587" y="28618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3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D7F4034-E250-E7CA-3F7A-4B3F3B196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202" y="1734170"/>
            <a:ext cx="9383441" cy="960263"/>
          </a:xfrm>
        </p:spPr>
        <p:txBody>
          <a:bodyPr/>
          <a:lstStyle/>
          <a:p>
            <a:pPr algn="ctr"/>
            <a:r>
              <a:rPr lang="ru-RU" sz="2200" b="1" dirty="0">
                <a:solidFill>
                  <a:srgbClr val="0F5F90"/>
                </a:solidFill>
                <a:latin typeface="+mn-lt"/>
              </a:rPr>
              <a:t>Если клиенту турагентства требуется попасть из одного местоположения в другое, то он запрашивает у турагентства следующую информацию:</a:t>
            </a:r>
          </a:p>
        </p:txBody>
      </p:sp>
      <p:sp>
        <p:nvSpPr>
          <p:cNvPr id="11" name="Загнутый угол 10">
            <a:extLst>
              <a:ext uri="{FF2B5EF4-FFF2-40B4-BE49-F238E27FC236}">
                <a16:creationId xmlns:a16="http://schemas.microsoft.com/office/drawing/2014/main" id="{F2D0752D-F887-0B98-5884-02E437A71E22}"/>
              </a:ext>
            </a:extLst>
          </p:cNvPr>
          <p:cNvSpPr/>
          <p:nvPr/>
        </p:nvSpPr>
        <p:spPr>
          <a:xfrm rot="10800000">
            <a:off x="428105" y="2958464"/>
            <a:ext cx="11335789" cy="2809703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BBAA5-6F6D-FE55-C528-012B2C180966}"/>
              </a:ext>
            </a:extLst>
          </p:cNvPr>
          <p:cNvSpPr txBox="1"/>
          <p:nvPr/>
        </p:nvSpPr>
        <p:spPr>
          <a:xfrm>
            <a:off x="823566" y="3480310"/>
            <a:ext cx="10737802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Какие направления обеспечивают наиболее удобный и прямой маршрут?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Каково время вылета для рейсов на требуемую дату?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Каким образом можно улучшить условия перелета для выбора оптимального варианта; т. е. какой рейс является наиболее дешевым, быстрым и обеспечивает прибытие максимально близко к необходимому времени?</a:t>
            </a:r>
            <a:endParaRPr lang="ru-RU" sz="2000" b="1" dirty="0">
              <a:solidFill>
                <a:srgbClr val="0F60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647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99047" y="1250051"/>
              <a:ext cx="6022440" cy="2221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6047" y="1187051"/>
                <a:ext cx="61480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32314" y="1404765"/>
            <a:ext cx="4680654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Преобразование с помощью прозрачных таблиц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332314" y="3179619"/>
            <a:ext cx="4680652" cy="2909114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Для каждой сущности, зафиксированной в модели данных, разработчик создает прозрачную таблицу в </a:t>
            </a:r>
            <a:r>
              <a:rPr lang="ro-RO" sz="1600" b="1" dirty="0"/>
              <a:t>ABAP-</a:t>
            </a:r>
            <a:r>
              <a:rPr lang="ru-RU" sz="1600" b="1" dirty="0"/>
              <a:t>словаре. Сначала она представляет собой только не зависящее от платформы описание таблицы базы данных, а не фактическую таблицу базы данных. Однако при активации прозрачной таблицы в базе данных автоматически создается таблица с тем же именем.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5440691" y="1444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DE3866-DA0C-819C-9EB0-47A104B5A2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4534" y="1283542"/>
            <a:ext cx="6057900" cy="4051300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</p:pic>
      <p:pic>
        <p:nvPicPr>
          <p:cNvPr id="14" name="Рисунок 13" descr="Скрепка">
            <a:extLst>
              <a:ext uri="{FF2B5EF4-FFF2-40B4-BE49-F238E27FC236}">
                <a16:creationId xmlns:a16="http://schemas.microsoft.com/office/drawing/2014/main" id="{D2C003C0-8E1F-5E38-0DEB-493D1A272F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73653" y="27928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5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09415" y="1489781"/>
              <a:ext cx="6109827" cy="226406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6416" y="1426790"/>
                <a:ext cx="6235465" cy="352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28862" y="1762981"/>
            <a:ext cx="3745572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Описательные элементы в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словаре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2874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6565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428862" y="3660419"/>
            <a:ext cx="3516986" cy="1374636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Элемент данных представляет собой общее описание поля. Оно включает в себя семантические и технические атрибуты поля.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5257816" y="-15181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Скрепка">
            <a:extLst>
              <a:ext uri="{FF2B5EF4-FFF2-40B4-BE49-F238E27FC236}">
                <a16:creationId xmlns:a16="http://schemas.microsoft.com/office/drawing/2014/main" id="{D2C003C0-8E1F-5E38-0DEB-493D1A272F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10764" y="4764721"/>
            <a:ext cx="914400" cy="914400"/>
          </a:xfrm>
          <a:prstGeom prst="rect">
            <a:avLst/>
          </a:prstGeom>
        </p:spPr>
      </p:pic>
      <p:sp>
        <p:nvSpPr>
          <p:cNvPr id="8" name="Прямоугольник с двумя скругленными соседними углами 7">
            <a:extLst>
              <a:ext uri="{FF2B5EF4-FFF2-40B4-BE49-F238E27FC236}">
                <a16:creationId xmlns:a16="http://schemas.microsoft.com/office/drawing/2014/main" id="{45133758-34E9-84EB-EFB5-7DDD0CBC342C}"/>
              </a:ext>
            </a:extLst>
          </p:cNvPr>
          <p:cNvSpPr/>
          <p:nvPr/>
        </p:nvSpPr>
        <p:spPr>
          <a:xfrm rot="16200000">
            <a:off x="6247977" y="36923"/>
            <a:ext cx="5269166" cy="6614383"/>
          </a:xfrm>
          <a:prstGeom prst="round2Same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9CEF63-AB19-BACE-DBED-398943AA12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2023" y="1004113"/>
            <a:ext cx="6058288" cy="4375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C1EBDB-634A-5D42-0F6F-B7ADC56EFE2D}"/>
              </a:ext>
            </a:extLst>
          </p:cNvPr>
          <p:cNvSpPr txBox="1"/>
          <p:nvPr/>
        </p:nvSpPr>
        <p:spPr>
          <a:xfrm>
            <a:off x="7565990" y="5494455"/>
            <a:ext cx="3373558" cy="36933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dirty="0">
                <a:solidFill>
                  <a:srgbClr val="0F608F"/>
                </a:solidFill>
              </a:rPr>
              <a:t>Элементы данных и домен</a:t>
            </a:r>
          </a:p>
        </p:txBody>
      </p:sp>
    </p:spTree>
    <p:extLst>
      <p:ext uri="{BB962C8B-B14F-4D97-AF65-F5344CB8AC3E}">
        <p14:creationId xmlns:p14="http://schemas.microsoft.com/office/powerpoint/2010/main" val="690882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09415" y="1489781"/>
              <a:ext cx="6109827" cy="226406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6416" y="1426790"/>
                <a:ext cx="6235465" cy="352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14:cNvPr>
              <p14:cNvContentPartPr/>
              <p14:nvPr/>
            </p14:nvContentPartPr>
            <p14:xfrm>
              <a:off x="5634327" y="1452371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1687" y="138937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14:cNvPr>
              <p14:cNvContentPartPr/>
              <p14:nvPr/>
            </p14:nvContentPartPr>
            <p14:xfrm>
              <a:off x="5554767" y="1191371"/>
              <a:ext cx="6302160" cy="3114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1767" y="1128731"/>
                <a:ext cx="642780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89074" y="1547827"/>
            <a:ext cx="4703717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Техническая структура прозрачной таблицы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2874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6565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585936" y="3655658"/>
            <a:ext cx="3463557" cy="1886129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В </a:t>
            </a:r>
            <a:r>
              <a:rPr lang="ro-RO" sz="1600" b="1" dirty="0"/>
              <a:t>ABAP-</a:t>
            </a:r>
            <a:r>
              <a:rPr lang="ru-RU" sz="1600" b="1" dirty="0"/>
              <a:t>словаре прозрачная таблица представляет собой внедренное описание соответствующей таблицы базы данных, содержащей фактические прикладные данные.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5257816" y="-15181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C1EBDB-634A-5D42-0F6F-B7ADC56EFE2D}"/>
              </a:ext>
            </a:extLst>
          </p:cNvPr>
          <p:cNvSpPr txBox="1"/>
          <p:nvPr/>
        </p:nvSpPr>
        <p:spPr>
          <a:xfrm>
            <a:off x="7019068" y="5646129"/>
            <a:ext cx="31557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dirty="0">
                <a:solidFill>
                  <a:srgbClr val="0F608F"/>
                </a:solidFill>
              </a:rPr>
              <a:t>Элементы данных и домен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437920-742C-1E29-66B9-2F6CA1C1C3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91064" y="1143694"/>
            <a:ext cx="5715000" cy="4038600"/>
          </a:xfrm>
          <a:prstGeom prst="rect">
            <a:avLst/>
          </a:prstGeom>
          <a:ln w="114300">
            <a:solidFill>
              <a:schemeClr val="accent3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3791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09415" y="1489781"/>
              <a:ext cx="6109827" cy="226406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6416" y="1426790"/>
                <a:ext cx="6235465" cy="352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14:cNvPr>
              <p14:cNvContentPartPr/>
              <p14:nvPr/>
            </p14:nvContentPartPr>
            <p14:xfrm>
              <a:off x="5634327" y="1452371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1327" y="138937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14:cNvPr>
              <p14:cNvContentPartPr/>
              <p14:nvPr/>
            </p14:nvContentPartPr>
            <p14:xfrm>
              <a:off x="5554767" y="1191371"/>
              <a:ext cx="6302160" cy="3114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1771" y="1128371"/>
                <a:ext cx="6427793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41069" y="1884288"/>
            <a:ext cx="4703717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Прозрачные таблицы в </a:t>
            </a:r>
            <a:r>
              <a:rPr lang="en-US" sz="3200" dirty="0">
                <a:latin typeface="+mj-lt"/>
              </a:rPr>
              <a:t>ABAP</a:t>
            </a:r>
            <a:r>
              <a:rPr lang="ru-RU" sz="3200" dirty="0">
                <a:latin typeface="+mj-lt"/>
              </a:rPr>
              <a:t>-словаре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2874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6565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27935" y="4028839"/>
            <a:ext cx="3160064" cy="1374636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Поля прозрачной таблицы формируют столбцы с идентичными именами в</a:t>
            </a:r>
          </a:p>
          <a:p>
            <a:r>
              <a:rPr lang="ru-RU" sz="1600" b="1" dirty="0"/>
              <a:t>соответствующей таблице базы данных.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843659" y="-16625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37E276-BF1D-A368-B891-BD697068FE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90540" y="1430900"/>
            <a:ext cx="6522234" cy="3834200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179269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09415" y="1489781"/>
              <a:ext cx="6109827" cy="226406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6416" y="1426790"/>
                <a:ext cx="6235465" cy="352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14:cNvPr>
              <p14:cNvContentPartPr/>
              <p14:nvPr/>
            </p14:nvContentPartPr>
            <p14:xfrm>
              <a:off x="5634327" y="1452371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1327" y="138937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14:cNvPr>
              <p14:cNvContentPartPr/>
              <p14:nvPr/>
            </p14:nvContentPartPr>
            <p14:xfrm>
              <a:off x="5554767" y="1191371"/>
              <a:ext cx="6302160" cy="3114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1771" y="1128371"/>
                <a:ext cx="6427793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12436" y="1807640"/>
            <a:ext cx="3429688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Структуры в </a:t>
            </a:r>
            <a:r>
              <a:rPr lang="ro-RO" sz="3200" dirty="0"/>
              <a:t>ABAP-</a:t>
            </a:r>
            <a:r>
              <a:rPr lang="ru-RU" sz="3200" dirty="0"/>
              <a:t>словаре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2874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6565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379309" y="3157976"/>
            <a:ext cx="4115293" cy="2909114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Как правило, структура в </a:t>
            </a:r>
            <a:r>
              <a:rPr lang="ro-RO" sz="1600" b="1" dirty="0"/>
              <a:t>ABAP-</a:t>
            </a:r>
            <a:r>
              <a:rPr lang="ru-RU" sz="1600" b="1" dirty="0"/>
              <a:t>словаре используется для централизованного описания переменных структуры, которые должны содержать поля различных таблиц. Затем эти структуры словаря данных можно использовать в </a:t>
            </a:r>
            <a:r>
              <a:rPr lang="ro-RO" sz="1600" b="1" dirty="0"/>
              <a:t>ABAP-</a:t>
            </a:r>
            <a:r>
              <a:rPr lang="ru-RU" sz="1600" b="1" dirty="0"/>
              <a:t>программе для определения объектов данных (конкретных переменных структуры)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876909" y="-16625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7DAB259-5502-FC29-38AE-3EAE6C3C62ED}"/>
              </a:ext>
            </a:extLst>
          </p:cNvPr>
          <p:cNvSpPr/>
          <p:nvPr/>
        </p:nvSpPr>
        <p:spPr>
          <a:xfrm>
            <a:off x="5775739" y="1384824"/>
            <a:ext cx="6080980" cy="35786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5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E4BB07-4942-5433-0710-4AD8B18ECD77}"/>
              </a:ext>
            </a:extLst>
          </p:cNvPr>
          <p:cNvSpPr/>
          <p:nvPr/>
        </p:nvSpPr>
        <p:spPr>
          <a:xfrm>
            <a:off x="5554767" y="1580961"/>
            <a:ext cx="6080980" cy="35786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5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4DE249-2990-18A0-4DFB-64BBC8D2E3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0956" y="1821144"/>
            <a:ext cx="6083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14:cNvPr>
              <p14:cNvContentPartPr/>
              <p14:nvPr/>
            </p14:nvContentPartPr>
            <p14:xfrm>
              <a:off x="4874727" y="1365251"/>
              <a:ext cx="155520" cy="3564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1727" y="1302611"/>
                <a:ext cx="2811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53F7A65-5AB3-C9C8-1980-C5C8970E5D60}"/>
                  </a:ext>
                </a:extLst>
              </p14:cNvPr>
              <p14:cNvContentPartPr/>
              <p14:nvPr/>
            </p14:nvContentPartPr>
            <p14:xfrm>
              <a:off x="4954287" y="6321011"/>
              <a:ext cx="360" cy="3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53F7A65-5AB3-C9C8-1980-C5C8970E5D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1647" y="6258371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29A7BF0-E529-1EDC-7AF7-937C7F3BACF3}"/>
              </a:ext>
            </a:extLst>
          </p:cNvPr>
          <p:cNvGrpSpPr/>
          <p:nvPr/>
        </p:nvGrpSpPr>
        <p:grpSpPr>
          <a:xfrm>
            <a:off x="5034567" y="6236411"/>
            <a:ext cx="6870600" cy="240840"/>
            <a:chOff x="5034567" y="6236411"/>
            <a:chExt cx="687060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29F63C0-CDA9-03E8-B15B-D2D1C912A492}"/>
                    </a:ext>
                  </a:extLst>
                </p14:cNvPr>
                <p14:cNvContentPartPr/>
                <p14:nvPr/>
              </p14:nvContentPartPr>
              <p14:xfrm>
                <a:off x="5034567" y="6332171"/>
                <a:ext cx="4064400" cy="1450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29F63C0-CDA9-03E8-B15B-D2D1C912A4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71567" y="6269531"/>
                  <a:ext cx="419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740619E4-9B06-1AE7-8F0A-DD6282EB00D3}"/>
                    </a:ext>
                  </a:extLst>
                </p14:cNvPr>
                <p14:cNvContentPartPr/>
                <p14:nvPr/>
              </p14:nvContentPartPr>
              <p14:xfrm>
                <a:off x="8355567" y="6304091"/>
                <a:ext cx="2700000" cy="14904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740619E4-9B06-1AE7-8F0A-DD6282EB00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2567" y="6241091"/>
                  <a:ext cx="2825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86503770-43CE-0BB0-978B-F8769424AF0F}"/>
                    </a:ext>
                  </a:extLst>
                </p14:cNvPr>
                <p14:cNvContentPartPr/>
                <p14:nvPr/>
              </p14:nvContentPartPr>
              <p14:xfrm>
                <a:off x="9640407" y="6236411"/>
                <a:ext cx="2264760" cy="16092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86503770-43CE-0BB0-978B-F8769424AF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77407" y="6173411"/>
                  <a:ext cx="2390400" cy="286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9309" y="2679270"/>
            <a:ext cx="4258734" cy="2274469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Использование элементов словаря для определения объектов данных в программе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45112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38803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1" name="Прямоугольник с двумя скругленными соседними углами 10">
            <a:extLst>
              <a:ext uri="{FF2B5EF4-FFF2-40B4-BE49-F238E27FC236}">
                <a16:creationId xmlns:a16="http://schemas.microsoft.com/office/drawing/2014/main" id="{ECB35283-39AF-5696-BF82-19EF583B0BDD}"/>
              </a:ext>
            </a:extLst>
          </p:cNvPr>
          <p:cNvSpPr/>
          <p:nvPr/>
        </p:nvSpPr>
        <p:spPr>
          <a:xfrm rot="10800000">
            <a:off x="5007727" y="-16629"/>
            <a:ext cx="7195348" cy="6413959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5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94EF0E-9666-DE9F-2E4D-59530F9588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18363" y="538689"/>
            <a:ext cx="6294328" cy="5012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E238395-F7CE-69B3-586C-280633F17D5F}"/>
                  </a:ext>
                </a:extLst>
              </p14:cNvPr>
              <p14:cNvContentPartPr/>
              <p14:nvPr/>
            </p14:nvContentPartPr>
            <p14:xfrm>
              <a:off x="4965087" y="6369971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E238395-F7CE-69B3-586C-280633F17D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2447" y="6306971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4473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F7886030-A378-4C2F-6E85-D00B51CF4318}"/>
              </a:ext>
            </a:extLst>
          </p:cNvPr>
          <p:cNvGrpSpPr/>
          <p:nvPr/>
        </p:nvGrpSpPr>
        <p:grpSpPr>
          <a:xfrm>
            <a:off x="1410807" y="6150731"/>
            <a:ext cx="9821880" cy="379800"/>
            <a:chOff x="1410807" y="6150731"/>
            <a:chExt cx="982188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AB9EF33C-0E0F-D232-7DA9-B11D2D22D64C}"/>
                    </a:ext>
                  </a:extLst>
                </p14:cNvPr>
                <p14:cNvContentPartPr/>
                <p14:nvPr/>
              </p14:nvContentPartPr>
              <p14:xfrm>
                <a:off x="1410807" y="6272051"/>
                <a:ext cx="3827520" cy="25848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AB9EF33C-0E0F-D232-7DA9-B11D2D22D6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7807" y="6209411"/>
                  <a:ext cx="39531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478FC064-5EB8-145E-E3B8-4ABAA3EF5098}"/>
                    </a:ext>
                  </a:extLst>
                </p14:cNvPr>
                <p14:cNvContentPartPr/>
                <p14:nvPr/>
              </p14:nvContentPartPr>
              <p14:xfrm>
                <a:off x="4537767" y="6251171"/>
                <a:ext cx="1897200" cy="90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478FC064-5EB8-145E-E3B8-4ABAA3EF50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5127" y="6188171"/>
                  <a:ext cx="2022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F26D26BF-301C-C6AE-BE2A-4DAC5506D343}"/>
                    </a:ext>
                  </a:extLst>
                </p14:cNvPr>
                <p14:cNvContentPartPr/>
                <p14:nvPr/>
              </p14:nvContentPartPr>
              <p14:xfrm>
                <a:off x="6358647" y="6150731"/>
                <a:ext cx="4874040" cy="37296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F26D26BF-301C-C6AE-BE2A-4DAC5506D34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6007" y="6087731"/>
                  <a:ext cx="4999680" cy="49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0D05E3F-CD16-72B7-709A-C5A6C039C922}"/>
                  </a:ext>
                </a:extLst>
              </p14:cNvPr>
              <p14:cNvContentPartPr/>
              <p14:nvPr/>
            </p14:nvContentPartPr>
            <p14:xfrm>
              <a:off x="11146287" y="6309491"/>
              <a:ext cx="707040" cy="1008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0D05E3F-CD16-72B7-709A-C5A6C039C9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83287" y="6246491"/>
                <a:ext cx="832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741185BC-32D6-EA1C-18EF-BBEC429F5DC9}"/>
                  </a:ext>
                </a:extLst>
              </p14:cNvPr>
              <p14:cNvContentPartPr/>
              <p14:nvPr/>
            </p14:nvContentPartPr>
            <p14:xfrm>
              <a:off x="372207" y="6316331"/>
              <a:ext cx="973800" cy="1008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741185BC-32D6-EA1C-18EF-BBEC429F5D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567" y="6253331"/>
                <a:ext cx="10994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C8C1381-80DC-E057-A95D-185BA82A0645}"/>
                  </a:ext>
                </a:extLst>
              </p14:cNvPr>
              <p14:cNvContentPartPr/>
              <p14:nvPr/>
            </p14:nvContentPartPr>
            <p14:xfrm>
              <a:off x="393807" y="1310891"/>
              <a:ext cx="1489680" cy="820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C8C1381-80DC-E057-A95D-185BA82A06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0807" y="1248251"/>
                <a:ext cx="161532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22D3B7E-41EA-E1AF-BF50-8E5CD519E20A}"/>
              </a:ext>
            </a:extLst>
          </p:cNvPr>
          <p:cNvGrpSpPr/>
          <p:nvPr/>
        </p:nvGrpSpPr>
        <p:grpSpPr>
          <a:xfrm>
            <a:off x="1944327" y="1260851"/>
            <a:ext cx="6336360" cy="146160"/>
            <a:chOff x="1944327" y="1260851"/>
            <a:chExt cx="63363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A6B983EC-F4C6-F98F-67D3-25FB2A07F67A}"/>
                    </a:ext>
                  </a:extLst>
                </p14:cNvPr>
                <p14:cNvContentPartPr/>
                <p14:nvPr/>
              </p14:nvContentPartPr>
              <p14:xfrm>
                <a:off x="1944327" y="1307651"/>
                <a:ext cx="1781280" cy="4932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A6B983EC-F4C6-F98F-67D3-25FB2A07F6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81687" y="1245011"/>
                  <a:ext cx="1906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CBAEB342-7999-DBD1-5137-8EBCFFBA988C}"/>
                    </a:ext>
                  </a:extLst>
                </p14:cNvPr>
                <p14:cNvContentPartPr/>
                <p14:nvPr/>
              </p14:nvContentPartPr>
              <p14:xfrm>
                <a:off x="3666567" y="1299731"/>
                <a:ext cx="1849680" cy="651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CBAEB342-7999-DBD1-5137-8EBCFFBA98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03567" y="1237091"/>
                  <a:ext cx="1975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E1416097-D2CB-5F65-F5AA-87E2170DCDF6}"/>
                    </a:ext>
                  </a:extLst>
                </p14:cNvPr>
                <p14:cNvContentPartPr/>
                <p14:nvPr/>
              </p14:nvContentPartPr>
              <p14:xfrm>
                <a:off x="5523447" y="1260851"/>
                <a:ext cx="2757240" cy="1461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E1416097-D2CB-5F65-F5AA-87E2170DCDF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60807" y="1198211"/>
                  <a:ext cx="288288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69BD4912-6407-12CE-B902-73A8DA3634A5}"/>
                  </a:ext>
                </a:extLst>
              </p14:cNvPr>
              <p14:cNvContentPartPr/>
              <p14:nvPr/>
            </p14:nvContentPartPr>
            <p14:xfrm>
              <a:off x="8280687" y="1266971"/>
              <a:ext cx="3642120" cy="394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69BD4912-6407-12CE-B902-73A8DA3634A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17687" y="1203971"/>
                <a:ext cx="3767760" cy="520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D7F4034-E250-E7CA-3F7A-4B3F3B196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766" y="-52451"/>
            <a:ext cx="7956954" cy="1388072"/>
          </a:xfrm>
        </p:spPr>
        <p:txBody>
          <a:bodyPr/>
          <a:lstStyle/>
          <a:p>
            <a:r>
              <a:rPr lang="ru-RU" sz="3200" dirty="0"/>
              <a:t>Определения на предыдущем слайде имеют следующее значение:</a:t>
            </a:r>
            <a:endParaRPr lang="ru-RU" b="1" dirty="0">
              <a:solidFill>
                <a:srgbClr val="0F5F90"/>
              </a:solidFill>
              <a:latin typeface="+mn-lt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F90A5201-DB44-71F4-9065-55FB94CF7D88}"/>
              </a:ext>
            </a:extLst>
          </p:cNvPr>
          <p:cNvSpPr/>
          <p:nvPr/>
        </p:nvSpPr>
        <p:spPr>
          <a:xfrm>
            <a:off x="762527" y="1506842"/>
            <a:ext cx="11062745" cy="46236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BBAA5-6F6D-FE55-C528-012B2C180966}"/>
              </a:ext>
            </a:extLst>
          </p:cNvPr>
          <p:cNvSpPr txBox="1"/>
          <p:nvPr/>
        </p:nvSpPr>
        <p:spPr>
          <a:xfrm>
            <a:off x="1006587" y="1785092"/>
            <a:ext cx="10737802" cy="403187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mycarrid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s_carr_id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объекта данных (переменной) типа, указанного в элементе данных </a:t>
            </a:r>
            <a:r>
              <a:rPr lang="ro-RO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s_carr_id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myconnid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sbc400focc-connid.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объекта данных (переменной) того же типа, что и поле структуры 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sbc400focc-connid.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PARAMETERS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pa_carr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spfli-carrid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поля ввода на экране выбора, а также переменной того же типа, что и поле таблицы </a:t>
            </a:r>
            <a:r>
              <a:rPr lang="ro-RO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spfli-carrid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wa_focc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sbc400focc.</a:t>
            </a:r>
            <a:endParaRPr lang="ro-RO" sz="16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структурной переменной того же типа, что и структура словаря данных 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sbc400focc.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wa_spfli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spfli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структурной переменной того же типа, что и строка таблицы </a:t>
            </a:r>
            <a:r>
              <a:rPr lang="ro-RO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spfli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634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62CFCB0-7772-823D-EBA3-E2B7792F2B61}"/>
              </a:ext>
            </a:extLst>
          </p:cNvPr>
          <p:cNvGrpSpPr/>
          <p:nvPr/>
        </p:nvGrpSpPr>
        <p:grpSpPr>
          <a:xfrm>
            <a:off x="386967" y="1240331"/>
            <a:ext cx="4726800" cy="364680"/>
            <a:chOff x="386967" y="1240331"/>
            <a:chExt cx="472680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D85AE6F-47CF-03DD-7842-84A43F95D1CE}"/>
                    </a:ext>
                  </a:extLst>
                </p14:cNvPr>
                <p14:cNvContentPartPr/>
                <p14:nvPr/>
              </p14:nvContentPartPr>
              <p14:xfrm>
                <a:off x="5113407" y="1240331"/>
                <a:ext cx="360" cy="3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D85AE6F-47CF-03DD-7842-84A43F95D1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50767" y="117733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5334E19F-AE24-27DB-F50D-1BD8DB56162C}"/>
                    </a:ext>
                  </a:extLst>
                </p14:cNvPr>
                <p14:cNvContentPartPr/>
                <p14:nvPr/>
              </p14:nvContentPartPr>
              <p14:xfrm>
                <a:off x="5077047" y="1341851"/>
                <a:ext cx="360" cy="36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5334E19F-AE24-27DB-F50D-1BD8DB5616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14047" y="127885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0E74F092-BCBB-4D2E-C83B-6968A4647669}"/>
                    </a:ext>
                  </a:extLst>
                </p14:cNvPr>
                <p14:cNvContentPartPr/>
                <p14:nvPr/>
              </p14:nvContentPartPr>
              <p14:xfrm>
                <a:off x="386967" y="1256891"/>
                <a:ext cx="4506840" cy="3481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0E74F092-BCBB-4D2E-C83B-6968A46476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3967" y="1194251"/>
                  <a:ext cx="4632480" cy="47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C393F38-EC3D-8627-85C5-A69D6BBFAB0A}"/>
              </a:ext>
            </a:extLst>
          </p:cNvPr>
          <p:cNvGrpSpPr/>
          <p:nvPr/>
        </p:nvGrpSpPr>
        <p:grpSpPr>
          <a:xfrm>
            <a:off x="5185407" y="1341851"/>
            <a:ext cx="6894000" cy="189000"/>
            <a:chOff x="5185407" y="1341851"/>
            <a:chExt cx="689400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C1AF7EE-BCDC-B5A3-7B31-1BCC9D892AC3}"/>
                    </a:ext>
                  </a:extLst>
                </p14:cNvPr>
                <p14:cNvContentPartPr/>
                <p14:nvPr/>
              </p14:nvContentPartPr>
              <p14:xfrm>
                <a:off x="5185407" y="1374251"/>
                <a:ext cx="4335480" cy="15660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2C1AF7EE-BCDC-B5A3-7B31-1BCC9D892A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2407" y="1311611"/>
                  <a:ext cx="4461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B172A52B-20C0-3D89-A2F4-D7590E3382A1}"/>
                    </a:ext>
                  </a:extLst>
                </p14:cNvPr>
                <p14:cNvContentPartPr/>
                <p14:nvPr/>
              </p14:nvContentPartPr>
              <p14:xfrm>
                <a:off x="8890887" y="1341851"/>
                <a:ext cx="3188520" cy="39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B172A52B-20C0-3D89-A2F4-D7590E3382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28247" y="1278851"/>
                  <a:ext cx="331416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14:cNvPr>
              <p14:cNvContentPartPr/>
              <p14:nvPr/>
            </p14:nvContentPartPr>
            <p14:xfrm>
              <a:off x="4874727" y="1365251"/>
              <a:ext cx="155520" cy="3564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1727" y="1302251"/>
                <a:ext cx="281160" cy="161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27457" y="1628188"/>
            <a:ext cx="4226082" cy="1830245"/>
          </a:xfrm>
        </p:spPr>
        <p:txBody>
          <a:bodyPr wrap="square">
            <a:spAutoFit/>
          </a:bodyPr>
          <a:lstStyle/>
          <a:p>
            <a:pPr algn="l"/>
            <a:r>
              <a:rPr lang="ro-RO" sz="3200" dirty="0"/>
              <a:t>PARAMETERS: </a:t>
            </a:r>
            <a:r>
              <a:rPr lang="ru-RU" sz="3200" dirty="0"/>
              <a:t>определение с помощью элемента словаря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45112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803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EA2232-FD95-7C2B-882B-4452E6FDBF2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03752" y="1205750"/>
            <a:ext cx="6097146" cy="4307158"/>
          </a:xfrm>
          <a:prstGeom prst="rect">
            <a:avLst/>
          </a:prstGeom>
          <a:ln w="114300">
            <a:solidFill>
              <a:srgbClr val="FCBA14"/>
            </a:solidFill>
            <a:prstDash val="dashDot"/>
          </a:ln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E437359B-0701-A620-5BF9-44CA6D94F8F1}"/>
              </a:ext>
            </a:extLst>
          </p:cNvPr>
          <p:cNvCxnSpPr>
            <a:cxnSpLocks/>
          </p:cNvCxnSpPr>
          <p:nvPr/>
        </p:nvCxnSpPr>
        <p:spPr>
          <a:xfrm>
            <a:off x="4694029" y="-16625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894AC5A-AC23-727C-4B22-42FEBC674FCC}"/>
              </a:ext>
            </a:extLst>
          </p:cNvPr>
          <p:cNvSpPr/>
          <p:nvPr/>
        </p:nvSpPr>
        <p:spPr>
          <a:xfrm>
            <a:off x="431545" y="4213674"/>
            <a:ext cx="4062707" cy="1387435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В случае использования элемента данных, структурного компонента</a:t>
            </a:r>
          </a:p>
          <a:p>
            <a:r>
              <a:rPr lang="ru-RU" sz="1600" b="1" dirty="0"/>
              <a:t>или поля прозрачной таблицы для определения поля ввода на экране выбора (оператор </a:t>
            </a:r>
            <a:r>
              <a:rPr lang="ro-RO" sz="1600" b="1" dirty="0"/>
              <a:t>PARAMETERS)</a:t>
            </a:r>
          </a:p>
        </p:txBody>
      </p:sp>
    </p:spTree>
    <p:extLst>
      <p:ext uri="{BB962C8B-B14F-4D97-AF65-F5344CB8AC3E}">
        <p14:creationId xmlns:p14="http://schemas.microsoft.com/office/powerpoint/2010/main" val="294643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338960" y="3115182"/>
            <a:ext cx="8132479" cy="985654"/>
          </a:xfrm>
        </p:spPr>
        <p:txBody>
          <a:bodyPr wrap="square">
            <a:spAutoFit/>
          </a:bodyPr>
          <a:lstStyle/>
          <a:p>
            <a:r>
              <a:rPr lang="ru-RU" sz="6600" dirty="0"/>
              <a:t>Глава 3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04A723E6-28F7-3B6F-B2AC-B840086B3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285" y="4213303"/>
            <a:ext cx="10796036" cy="489365"/>
          </a:xfrm>
        </p:spPr>
        <p:txBody>
          <a:bodyPr/>
          <a:lstStyle/>
          <a:p>
            <a:pPr algn="r"/>
            <a:r>
              <a:rPr lang="ru-RU" sz="3200" dirty="0"/>
              <a:t>Введение в </a:t>
            </a:r>
            <a:r>
              <a:rPr lang="ro-RO" sz="3200" dirty="0"/>
              <a:t>ABAP-</a:t>
            </a:r>
            <a:r>
              <a:rPr lang="ru-RU" sz="3200" dirty="0"/>
              <a:t>словарь</a:t>
            </a:r>
          </a:p>
        </p:txBody>
      </p:sp>
    </p:spTree>
    <p:extLst>
      <p:ext uri="{BB962C8B-B14F-4D97-AF65-F5344CB8AC3E}">
        <p14:creationId xmlns:p14="http://schemas.microsoft.com/office/powerpoint/2010/main" val="3087541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-133883" y="2997269"/>
            <a:ext cx="12083583" cy="2289858"/>
          </a:xfrm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4: Использование глобальных структур для объектов данных и диалогов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71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348451" y="448149"/>
            <a:ext cx="451234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9" y="20996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53565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654968" y="2489612"/>
            <a:ext cx="780659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Выполнив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6" y="3186129"/>
            <a:ext cx="6350373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технические имена типов данных (= описания) и объектов</a:t>
            </a:r>
          </a:p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данных (= переменные), используемых в диалогах пользователя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6" y="4691314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вызывать ведомости использования для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954771" y="4137797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954771" y="5045258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402699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688615"/>
            <a:ext cx="7876729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Необходимо проверить указанную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программу и выяснить, используются ли в ней глобальные типы данных (= описания, определенные в словаре), и если да, то какие именно.</a:t>
            </a:r>
            <a:endParaRPr lang="ru-RU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157635" y="2379451"/>
            <a:ext cx="7876730" cy="2592583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259121" y="2688615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113284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123113" y="226550"/>
            <a:ext cx="7737687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Поиск и выполнение программы</a:t>
            </a: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598516" y="2009621"/>
            <a:ext cx="11351183" cy="3762531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432783" y="2800751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432783" y="4352951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455853" y="2767501"/>
            <a:ext cx="7702300" cy="224676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Просмотрите список объектов для пакета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BC400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 в навигаторе по объектам. Найдите программу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SAPBC400WBT_GETTING_STARTED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и просмотрите список ее объектов. Во время выполнения упражнения не выходите из режима просмотра.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Выполните программу для изучения принципов ее работы.</a:t>
            </a:r>
          </a:p>
        </p:txBody>
      </p:sp>
    </p:spTree>
    <p:extLst>
      <p:ext uri="{BB962C8B-B14F-4D97-AF65-F5344CB8AC3E}">
        <p14:creationId xmlns:p14="http://schemas.microsoft.com/office/powerpoint/2010/main" val="74292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474721" y="448662"/>
            <a:ext cx="8386080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 2: Анализ экрана выбора</a:t>
            </a: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221255" y="1729712"/>
            <a:ext cx="11728445" cy="4123112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1946187" y="3084204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1946187" y="3706054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0CB1305-07A1-3602-7C3B-4D8B678E1556}"/>
              </a:ext>
            </a:extLst>
          </p:cNvPr>
          <p:cNvSpPr/>
          <p:nvPr/>
        </p:nvSpPr>
        <p:spPr>
          <a:xfrm>
            <a:off x="1962812" y="2167433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946187" y="2126480"/>
            <a:ext cx="8338022" cy="34778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1. Какую информацию необходимо предоставить для программы на экране выбора? (Используйте справку по полю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F1.)</a:t>
            </a:r>
          </a:p>
          <a:p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Какие значения можно ввести? (Используйте справку по вводу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F4.)</a:t>
            </a:r>
          </a:p>
          <a:p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Каково техническое имя поля ввода (имя определения в программе)?</a:t>
            </a:r>
          </a:p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Найдите эту информацию в определении в исходном тексте, а затем попробуйте найти ту же информацию в поле Техническая информация в справке к полю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F1.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Какая информация также содержит техническое имя поля ввода?</a:t>
            </a:r>
          </a:p>
        </p:txBody>
      </p:sp>
    </p:spTree>
    <p:extLst>
      <p:ext uri="{BB962C8B-B14F-4D97-AF65-F5344CB8AC3E}">
        <p14:creationId xmlns:p14="http://schemas.microsoft.com/office/powerpoint/2010/main" val="294787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474721" y="448662"/>
            <a:ext cx="8386080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 3: Анализ экрана</a:t>
            </a: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221255" y="1729712"/>
            <a:ext cx="11728445" cy="4123112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1910364" y="3248289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1910364" y="3851346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0CB1305-07A1-3602-7C3B-4D8B678E1556}"/>
              </a:ext>
            </a:extLst>
          </p:cNvPr>
          <p:cNvSpPr/>
          <p:nvPr/>
        </p:nvSpPr>
        <p:spPr>
          <a:xfrm>
            <a:off x="1910364" y="2317061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926989" y="2283811"/>
            <a:ext cx="8338022" cy="317009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1. Каков номер просматриваемого экрана? (Для ответа на этот вопрос выберите опцию </a:t>
            </a:r>
            <a:r>
              <a:rPr lang="ru-RU" sz="2000" b="1" i="1" dirty="0">
                <a:solidFill>
                  <a:schemeClr val="tx2">
                    <a:lumMod val="75000"/>
                  </a:schemeClr>
                </a:solidFill>
              </a:rPr>
              <a:t>Статус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 в меню </a:t>
            </a:r>
            <a:r>
              <a:rPr lang="ru-RU" sz="2000" b="1" i="1" dirty="0">
                <a:solidFill>
                  <a:schemeClr val="tx2">
                    <a:lumMod val="75000"/>
                  </a:schemeClr>
                </a:solidFill>
              </a:rPr>
              <a:t>Система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 на экране.)</a:t>
            </a:r>
          </a:p>
          <a:p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Какая информация выводится на экран? (Воспользуйтесь справкой к полю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F1.)</a:t>
            </a:r>
          </a:p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3. Каковы технические имена полей экрана?</a:t>
            </a:r>
          </a:p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Относятся ли эти поля к структуре с типом, определенным в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словаре? (См. техническую информацию в справке по полю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F1;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также выполните навигацию путем двойного щелчка.)</a:t>
            </a:r>
          </a:p>
        </p:txBody>
      </p:sp>
    </p:spTree>
    <p:extLst>
      <p:ext uri="{BB962C8B-B14F-4D97-AF65-F5344CB8AC3E}">
        <p14:creationId xmlns:p14="http://schemas.microsoft.com/office/powerpoint/2010/main" val="259212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-4632143" y="204537"/>
            <a:ext cx="16475826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 4: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Анализ исходного текста программы</a:t>
            </a: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241684" y="2017509"/>
            <a:ext cx="11708631" cy="355756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314667" y="340327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314667" y="4328681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0CB1305-07A1-3602-7C3B-4D8B678E1556}"/>
              </a:ext>
            </a:extLst>
          </p:cNvPr>
          <p:cNvSpPr/>
          <p:nvPr/>
        </p:nvSpPr>
        <p:spPr>
          <a:xfrm>
            <a:off x="2314667" y="2492877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314667" y="2443002"/>
            <a:ext cx="8338022" cy="286232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1. Какие объекты данных (переменные) определены в программе (см. список объектов программы)? В каком месте программы они определены?</a:t>
            </a:r>
          </a:p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2. Где в программе используются эти объекты данных? (Выберите опцию Ведомость использования в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редакторе.)</a:t>
            </a:r>
          </a:p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3. Под каким именем определено поле ввода на экране выбора программы? Включено ли это имя в список объектов программы?</a:t>
            </a:r>
          </a:p>
        </p:txBody>
      </p:sp>
    </p:spTree>
    <p:extLst>
      <p:ext uri="{BB962C8B-B14F-4D97-AF65-F5344CB8AC3E}">
        <p14:creationId xmlns:p14="http://schemas.microsoft.com/office/powerpoint/2010/main" val="3921277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DC27FFA3-E216-065D-554C-17FA41F9589F}"/>
              </a:ext>
            </a:extLst>
          </p:cNvPr>
          <p:cNvGrpSpPr/>
          <p:nvPr/>
        </p:nvGrpSpPr>
        <p:grpSpPr>
          <a:xfrm>
            <a:off x="3010647" y="6250451"/>
            <a:ext cx="8928360" cy="216360"/>
            <a:chOff x="3010647" y="6250451"/>
            <a:chExt cx="89283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49DB438-346D-4C16-67F1-DC66F17DB227}"/>
                    </a:ext>
                  </a:extLst>
                </p14:cNvPr>
                <p14:cNvContentPartPr/>
                <p14:nvPr/>
              </p14:nvContentPartPr>
              <p14:xfrm>
                <a:off x="3010647" y="6271691"/>
                <a:ext cx="3407760" cy="1951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49DB438-346D-4C16-67F1-DC66F17DB2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48007" y="6208691"/>
                  <a:ext cx="3533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DEBBCA4-8321-ACD3-5C4C-8C16B5236869}"/>
                    </a:ext>
                  </a:extLst>
                </p14:cNvPr>
                <p14:cNvContentPartPr/>
                <p14:nvPr/>
              </p14:nvContentPartPr>
              <p14:xfrm>
                <a:off x="6379527" y="6250451"/>
                <a:ext cx="3527640" cy="1645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DEBBCA4-8321-ACD3-5C4C-8C16B52368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16527" y="6187451"/>
                  <a:ext cx="3653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425A2FA7-AC5E-84CD-5624-26D0B8309EFA}"/>
                    </a:ext>
                  </a:extLst>
                </p14:cNvPr>
                <p14:cNvContentPartPr/>
                <p14:nvPr/>
              </p14:nvContentPartPr>
              <p14:xfrm>
                <a:off x="9397767" y="6298331"/>
                <a:ext cx="2541240" cy="7812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425A2FA7-AC5E-84CD-5624-26D0B8309E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35127" y="6235691"/>
                  <a:ext cx="266688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910B490B-79E0-2630-6AB7-F75BC033C110}"/>
                  </a:ext>
                </a:extLst>
              </p14:cNvPr>
              <p14:cNvContentPartPr/>
              <p14:nvPr/>
            </p14:nvContentPartPr>
            <p14:xfrm>
              <a:off x="226407" y="6196091"/>
              <a:ext cx="2813040" cy="20952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910B490B-79E0-2630-6AB7-F75BC033C1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407" y="6133091"/>
                <a:ext cx="2938680" cy="335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4109" y="2685001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054109" y="6237661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396257" y="2223878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3248475" y="2945175"/>
            <a:ext cx="6350373" cy="1015663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пояснять цели и преимущества использования модели данных в разработке приложений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3248474" y="4004084"/>
            <a:ext cx="6350373" cy="40011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описывать модель данных о рейсах </a:t>
            </a:r>
            <a:r>
              <a:rPr lang="ro-RO" sz="2000" b="1" dirty="0">
                <a:solidFill>
                  <a:schemeClr val="bg1">
                    <a:lumMod val="95000"/>
                  </a:schemeClr>
                </a:solidFill>
              </a:rPr>
              <a:t>SA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3248477" y="5944388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использовать перечисленные элементы словаря в </a:t>
            </a:r>
            <a:r>
              <a:rPr lang="ro-RO" sz="2000" b="1" dirty="0">
                <a:solidFill>
                  <a:schemeClr val="bg1">
                    <a:lumMod val="95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программах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19240" y="1561283"/>
            <a:ext cx="715256" cy="715256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4104707" y="309687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3664835" y="4174680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3514329" y="6120715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544A99D-8281-2B46-09C8-78B28EC87F7F}"/>
              </a:ext>
            </a:extLst>
          </p:cNvPr>
          <p:cNvSpPr/>
          <p:nvPr/>
        </p:nvSpPr>
        <p:spPr>
          <a:xfrm>
            <a:off x="3248475" y="4447342"/>
            <a:ext cx="6350373" cy="1015663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описывать значение и структуру элементов данных и доменов описывать значение и структуру прозрачной таблицы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9D2A0F00-21C9-C71C-B810-F7E60B12A617}"/>
              </a:ext>
            </a:extLst>
          </p:cNvPr>
          <p:cNvSpPr/>
          <p:nvPr/>
        </p:nvSpPr>
        <p:spPr>
          <a:xfrm>
            <a:off x="3306316" y="4603592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E68D00-DA56-5097-B4E8-3C0DE8CF64D0}"/>
              </a:ext>
            </a:extLst>
          </p:cNvPr>
          <p:cNvSpPr/>
          <p:nvPr/>
        </p:nvSpPr>
        <p:spPr>
          <a:xfrm>
            <a:off x="3254455" y="5506169"/>
            <a:ext cx="6350373" cy="40011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описывать значение и формат структуры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08625C29-1EC9-A852-2A05-394C93DF34EB}"/>
              </a:ext>
            </a:extLst>
          </p:cNvPr>
          <p:cNvSpPr/>
          <p:nvPr/>
        </p:nvSpPr>
        <p:spPr>
          <a:xfrm>
            <a:off x="3494684" y="5661224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</p:spTree>
    <p:extLst>
      <p:ext uri="{BB962C8B-B14F-4D97-AF65-F5344CB8AC3E}">
        <p14:creationId xmlns:p14="http://schemas.microsoft.com/office/powerpoint/2010/main" val="977186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3D351C0-EC57-358D-D98E-32EABA65BD66}"/>
              </a:ext>
            </a:extLst>
          </p:cNvPr>
          <p:cNvGrpSpPr/>
          <p:nvPr/>
        </p:nvGrpSpPr>
        <p:grpSpPr>
          <a:xfrm>
            <a:off x="384356" y="6236540"/>
            <a:ext cx="11545920" cy="235440"/>
            <a:chOff x="384356" y="6236540"/>
            <a:chExt cx="115459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14:cNvPr>
                <p14:cNvContentPartPr/>
                <p14:nvPr/>
              </p14:nvContentPartPr>
              <p14:xfrm>
                <a:off x="384356" y="6270380"/>
                <a:ext cx="3568320" cy="20160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1356" y="6207740"/>
                  <a:ext cx="3693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14:cNvPr>
                <p14:cNvContentPartPr/>
                <p14:nvPr/>
              </p14:nvContentPartPr>
              <p14:xfrm>
                <a:off x="3666836" y="6332660"/>
                <a:ext cx="1933200" cy="3744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4196" y="6270020"/>
                  <a:ext cx="205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14:cNvPr>
                <p14:cNvContentPartPr/>
                <p14:nvPr/>
              </p14:nvContentPartPr>
              <p14:xfrm>
                <a:off x="5599676" y="6332660"/>
                <a:ext cx="1792800" cy="507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6676" y="6270020"/>
                  <a:ext cx="1918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14:cNvPr>
                <p14:cNvContentPartPr/>
                <p14:nvPr/>
              </p14:nvContentPartPr>
              <p14:xfrm>
                <a:off x="7392116" y="6286580"/>
                <a:ext cx="4179240" cy="968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9476" y="6223940"/>
                  <a:ext cx="430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14:cNvPr>
                <p14:cNvContentPartPr/>
                <p14:nvPr/>
              </p14:nvContentPartPr>
              <p14:xfrm>
                <a:off x="11667476" y="6236540"/>
                <a:ext cx="262800" cy="8568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04476" y="6173900"/>
                  <a:ext cx="388440" cy="21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79879" y="330532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главе</a:t>
            </a:r>
            <a:endParaRPr lang="ru-RU" sz="3600" b="1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14:cNvPr>
              <p14:cNvContentPartPr/>
              <p14:nvPr/>
            </p14:nvContentPartPr>
            <p14:xfrm>
              <a:off x="334316" y="1365380"/>
              <a:ext cx="2679480" cy="90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676" y="1302740"/>
                <a:ext cx="28051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14:cNvPr>
              <p14:cNvContentPartPr/>
              <p14:nvPr/>
            </p14:nvContentPartPr>
            <p14:xfrm>
              <a:off x="2701316" y="1265980"/>
              <a:ext cx="4389840" cy="1947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38316" y="1202980"/>
                <a:ext cx="4515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14:cNvPr>
              <p14:cNvContentPartPr/>
              <p14:nvPr/>
            </p14:nvContentPartPr>
            <p14:xfrm>
              <a:off x="6839876" y="1208780"/>
              <a:ext cx="5045760" cy="2815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7236" y="1146140"/>
                <a:ext cx="5171400" cy="407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977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337897" y="2165839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75000"/>
                  </a:schemeClr>
                </a:solidFill>
              </a:rPr>
              <a:t>Теперь вы сможете: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34546" y="1062250"/>
            <a:ext cx="914400" cy="914400"/>
          </a:xfrm>
          <a:prstGeom prst="rect">
            <a:avLst/>
          </a:prstGeom>
        </p:spPr>
      </p:pic>
      <p:pic>
        <p:nvPicPr>
          <p:cNvPr id="15" name="Рисунок 14" descr="Статистика">
            <a:extLst>
              <a:ext uri="{FF2B5EF4-FFF2-40B4-BE49-F238E27FC236}">
                <a16:creationId xmlns:a16="http://schemas.microsoft.com/office/drawing/2014/main" id="{980E8FAD-A72A-2D57-AF53-A587AB759E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862984" y="4391278"/>
            <a:ext cx="457200" cy="457200"/>
          </a:xfrm>
          <a:prstGeom prst="rect">
            <a:avLst/>
          </a:prstGeom>
        </p:spPr>
      </p:pic>
      <p:graphicFrame>
        <p:nvGraphicFramePr>
          <p:cNvPr id="9" name="Таблица 12">
            <a:extLst>
              <a:ext uri="{FF2B5EF4-FFF2-40B4-BE49-F238E27FC236}">
                <a16:creationId xmlns:a16="http://schemas.microsoft.com/office/drawing/2014/main" id="{DBE3644F-18B0-B09C-4728-6DC65AD8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657345"/>
              </p:ext>
            </p:extLst>
          </p:nvPr>
        </p:nvGraphicFramePr>
        <p:xfrm>
          <a:off x="2091584" y="3149593"/>
          <a:ext cx="888537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372">
                  <a:extLst>
                    <a:ext uri="{9D8B030D-6E8A-4147-A177-3AD203B41FA5}">
                      <a16:colId xmlns:a16="http://schemas.microsoft.com/office/drawing/2014/main" val="289585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пояснять цели и преимущества использования модели данных в разработке приложений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7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описывать модель данных о рейсах </a:t>
                      </a:r>
                      <a:r>
                        <a:rPr lang="ro-RO" b="1" i="0" baseline="0" dirty="0">
                          <a:solidFill>
                            <a:srgbClr val="0F5F90"/>
                          </a:solidFill>
                        </a:rPr>
                        <a:t>SAP</a:t>
                      </a:r>
                      <a:endParaRPr lang="ru-RU" b="1" i="0" baseline="0" dirty="0">
                        <a:solidFill>
                          <a:srgbClr val="0F5F9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04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описывать значение и структуру элементов данных и доменов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04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описывать значение и структуру прозрачной таблицы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48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описывать значение и формат структуры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19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использовать перечисленные элементы словаря в </a:t>
                      </a:r>
                      <a:r>
                        <a:rPr lang="ro-RO" b="1" i="0" baseline="0" dirty="0">
                          <a:solidFill>
                            <a:srgbClr val="0F5F90"/>
                          </a:solidFill>
                        </a:rPr>
                        <a:t>ABAP-</a:t>
                      </a: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программах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877042"/>
                  </a:ext>
                </a:extLst>
              </a:tr>
            </a:tbl>
          </a:graphicData>
        </a:graphic>
      </p:graphicFrame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B814E3-B265-33C9-BD74-35D30B2BB96E}"/>
              </a:ext>
            </a:extLst>
          </p:cNvPr>
          <p:cNvGrpSpPr/>
          <p:nvPr/>
        </p:nvGrpSpPr>
        <p:grpSpPr>
          <a:xfrm>
            <a:off x="2041076" y="1226060"/>
            <a:ext cx="660240" cy="195840"/>
            <a:chOff x="2041076" y="1226060"/>
            <a:chExt cx="66024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14:cNvPr>
                <p14:cNvContentPartPr/>
                <p14:nvPr/>
              </p14:nvContentPartPr>
              <p14:xfrm>
                <a:off x="2299556" y="1226060"/>
                <a:ext cx="360" cy="36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36916" y="1163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14:cNvPr>
                <p14:cNvContentPartPr/>
                <p14:nvPr/>
              </p14:nvContentPartPr>
              <p14:xfrm>
                <a:off x="2041076" y="1239020"/>
                <a:ext cx="660240" cy="1828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8076" y="1176380"/>
                  <a:ext cx="785880" cy="30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934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43448" y="1062988"/>
            <a:ext cx="6905104" cy="501676"/>
          </a:xfrm>
        </p:spPr>
        <p:txBody>
          <a:bodyPr/>
          <a:lstStyle/>
          <a:p>
            <a:r>
              <a:rPr lang="ru-RU" sz="3200" dirty="0"/>
              <a:t>Наши контакты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47C6D0-C57B-4065-9F3C-37FC815E7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5469" y="4068096"/>
            <a:ext cx="2955236" cy="649152"/>
          </a:xfrm>
        </p:spPr>
        <p:txBody>
          <a:bodyPr/>
          <a:lstStyle/>
          <a:p>
            <a:r>
              <a:rPr lang="ru-RU" dirty="0"/>
              <a:t>Никита </a:t>
            </a:r>
            <a:r>
              <a:rPr lang="ru-RU" dirty="0" err="1"/>
              <a:t>Калуцкий</a:t>
            </a:r>
            <a:endParaRPr lang="ru-RU" dirty="0"/>
          </a:p>
          <a:p>
            <a:r>
              <a:rPr lang="ru-RU" b="0" dirty="0"/>
              <a:t>Моб.: +7 (911) 000-00-00</a:t>
            </a:r>
          </a:p>
          <a:p>
            <a:r>
              <a:rPr lang="ru-RU" b="0" dirty="0"/>
              <a:t>E-</a:t>
            </a:r>
            <a:r>
              <a:rPr lang="ru-RU" b="0" dirty="0" err="1"/>
              <a:t>mail</a:t>
            </a:r>
            <a:r>
              <a:rPr lang="ru-RU" b="0" dirty="0"/>
              <a:t>: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endParaRPr lang="en-US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27A759-B5B3-47A3-6922-AE6E182A27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2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045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87841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graphicFrame>
        <p:nvGraphicFramePr>
          <p:cNvPr id="18" name="Таблица 19">
            <a:extLst>
              <a:ext uri="{FF2B5EF4-FFF2-40B4-BE49-F238E27FC236}">
                <a16:creationId xmlns:a16="http://schemas.microsoft.com/office/drawing/2014/main" id="{657FF9C5-DDFB-2E70-ABA9-6515E3D2D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74348"/>
              </p:ext>
            </p:extLst>
          </p:nvPr>
        </p:nvGraphicFramePr>
        <p:xfrm>
          <a:off x="1902838" y="2374100"/>
          <a:ext cx="9110224" cy="2987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110224">
                  <a:extLst>
                    <a:ext uri="{9D8B030D-6E8A-4147-A177-3AD203B41FA5}">
                      <a16:colId xmlns:a16="http://schemas.microsoft.com/office/drawing/2014/main" val="1051842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пояснять цели и преимущества использования модели данных в разработке приложений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описывать модель данных о рейсах </a:t>
                      </a:r>
                      <a:r>
                        <a:rPr lang="ro-RO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SAP</a:t>
                      </a:r>
                      <a:endParaRPr lang="ru-RU" sz="2000" b="1" dirty="0">
                        <a:solidFill>
                          <a:srgbClr val="0F5F90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8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описывать значение и структуру элементов данных и доменов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34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  <a:latin typeface="+mn-lt"/>
                        </a:rPr>
                        <a:t>описывать значение и структуру прозрачной таблицы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 описывать значение и формат структуры</a:t>
                      </a:r>
                      <a:endParaRPr lang="ru-RU" sz="2000" b="1" dirty="0">
                        <a:solidFill>
                          <a:srgbClr val="0F5F90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25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использовать перечисленные элементы словаря в </a:t>
                      </a:r>
                      <a:r>
                        <a:rPr lang="ro-RO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ABAP-</a:t>
                      </a: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программах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0262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1903202" y="1649902"/>
            <a:ext cx="5706049" cy="461665"/>
          </a:xfrm>
          <a:prstGeom prst="rect">
            <a:avLst/>
          </a:prstGeom>
          <a:solidFill>
            <a:srgbClr val="FCBA14"/>
          </a:solidFill>
        </p:spPr>
        <p:txBody>
          <a:bodyPr wrap="non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Прослушав эту главу, вы сможете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40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Содержание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87841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1866900" y="2608172"/>
            <a:ext cx="8458200" cy="22492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Ins="0" rtlCol="0" anchor="ctr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Урок: Моделирование данных и описательные элементы в 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словаре </a:t>
            </a:r>
          </a:p>
          <a:p>
            <a:pPr marL="800100" lvl="1" indent="-342900">
              <a:lnSpc>
                <a:spcPct val="150000"/>
              </a:lnSpc>
              <a:buFont typeface="Monaco" pitchFamily="2" charset="0"/>
              <a:buChar char="⎼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Упражнение 4: Использование глобальных структур для объектов данных и диалогов</a:t>
            </a:r>
          </a:p>
        </p:txBody>
      </p:sp>
    </p:spTree>
    <p:extLst>
      <p:ext uri="{BB962C8B-B14F-4D97-AF65-F5344CB8AC3E}">
        <p14:creationId xmlns:p14="http://schemas.microsoft.com/office/powerpoint/2010/main" val="359389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099658"/>
            <a:ext cx="11089724" cy="2289858"/>
          </a:xfrm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Моделирование данных и описательные элементы в </a:t>
            </a:r>
            <a:r>
              <a:rPr lang="ro-RO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ABAP-</a:t>
            </a:r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словаре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0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3DCB7A-E3EC-73B1-F151-0F37D274C7E3}"/>
              </a:ext>
            </a:extLst>
          </p:cNvPr>
          <p:cNvSpPr/>
          <p:nvPr/>
        </p:nvSpPr>
        <p:spPr>
          <a:xfrm>
            <a:off x="1422400" y="2159937"/>
            <a:ext cx="9613900" cy="2911032"/>
          </a:xfrm>
          <a:prstGeom prst="roundRect">
            <a:avLst>
              <a:gd name="adj" fmla="val 8287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752600" y="2276625"/>
            <a:ext cx="9017000" cy="267765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На этом уроке приводится обзор моделирования данных, которое должно выполняться перед разработкой приложений. Кроме того, описываются базовые описательные элементы в </a:t>
            </a:r>
            <a:r>
              <a:rPr lang="ro-RO" sz="2400" b="1" dirty="0"/>
              <a:t>ABAP-</a:t>
            </a:r>
            <a:r>
              <a:rPr lang="ru-RU" sz="2400" b="1" dirty="0"/>
              <a:t>словаре, а также ситуации, в которых целесообразно и необходимо использовать типы данных (описания данных) из </a:t>
            </a:r>
            <a:r>
              <a:rPr lang="ro-RO" sz="2400" b="1" dirty="0"/>
              <a:t>ABAP-</a:t>
            </a:r>
            <a:r>
              <a:rPr lang="ru-RU" sz="2400" b="1" dirty="0"/>
              <a:t>словаря.</a:t>
            </a:r>
          </a:p>
        </p:txBody>
      </p:sp>
    </p:spTree>
    <p:extLst>
      <p:ext uri="{BB962C8B-B14F-4D97-AF65-F5344CB8AC3E}">
        <p14:creationId xmlns:p14="http://schemas.microsoft.com/office/powerpoint/2010/main" val="264072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FE920E93-BD4F-5F8A-A708-EDDF8BB99EF0}"/>
                  </a:ext>
                </a:extLst>
              </p14:cNvPr>
              <p14:cNvContentPartPr/>
              <p14:nvPr/>
            </p14:nvContentPartPr>
            <p14:xfrm>
              <a:off x="2219120" y="6236960"/>
              <a:ext cx="6669720" cy="15480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FE920E93-BD4F-5F8A-A708-EDDF8BB99E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120" y="6173960"/>
                <a:ext cx="67953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C4E8FCE-FB0E-DED4-88D8-A550F1E27DEE}"/>
                  </a:ext>
                </a:extLst>
              </p14:cNvPr>
              <p14:cNvContentPartPr/>
              <p14:nvPr/>
            </p14:nvContentPartPr>
            <p14:xfrm>
              <a:off x="7298360" y="6275840"/>
              <a:ext cx="2237400" cy="79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C4E8FCE-FB0E-DED4-88D8-A550F1E27D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5720" y="6212840"/>
                <a:ext cx="2363040" cy="204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968" y="369809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523556" y="4306154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6" y="1567153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Прослушав этот урок,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6" y="2195375"/>
            <a:ext cx="635037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пояснять цели и преимущества использования модели данных в</a:t>
            </a:r>
          </a:p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разработке приложений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6" y="3252723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описывать модель данных о рейсах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SAP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6" y="3695957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описывать значение и структуру элементов данных и доменов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895011" y="287969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894307" y="406650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D1236B3-1AB6-0074-C3D8-A67C92266BF0}"/>
              </a:ext>
            </a:extLst>
          </p:cNvPr>
          <p:cNvSpPr/>
          <p:nvPr/>
        </p:nvSpPr>
        <p:spPr>
          <a:xfrm>
            <a:off x="2849336" y="4445069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описывать значение и структуру прозрачной таблицы</a:t>
            </a: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894307" y="334648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B1C153E8-2676-454A-62D4-E8C119828893}"/>
              </a:ext>
            </a:extLst>
          </p:cNvPr>
          <p:cNvSpPr/>
          <p:nvPr/>
        </p:nvSpPr>
        <p:spPr>
          <a:xfrm>
            <a:off x="2898767" y="4807528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3DAC061-D181-A2ED-26B5-621C31C728E7}"/>
              </a:ext>
            </a:extLst>
          </p:cNvPr>
          <p:cNvSpPr/>
          <p:nvPr/>
        </p:nvSpPr>
        <p:spPr>
          <a:xfrm>
            <a:off x="2851918" y="5199378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описывать значение и формат структуры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3145E12-5B54-D2E8-BBC4-385AC4FC3D47}"/>
              </a:ext>
            </a:extLst>
          </p:cNvPr>
          <p:cNvSpPr/>
          <p:nvPr/>
        </p:nvSpPr>
        <p:spPr>
          <a:xfrm>
            <a:off x="2849336" y="5641887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использовать перечисленные элементы словаря в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программах</a:t>
            </a:r>
          </a:p>
        </p:txBody>
      </p:sp>
      <p:sp>
        <p:nvSpPr>
          <p:cNvPr id="22" name="Прямоугольный треугольник 21">
            <a:extLst>
              <a:ext uri="{FF2B5EF4-FFF2-40B4-BE49-F238E27FC236}">
                <a16:creationId xmlns:a16="http://schemas.microsoft.com/office/drawing/2014/main" id="{095BD66F-29D8-D2D2-B746-247C841C6377}"/>
              </a:ext>
            </a:extLst>
          </p:cNvPr>
          <p:cNvSpPr/>
          <p:nvPr/>
        </p:nvSpPr>
        <p:spPr>
          <a:xfrm>
            <a:off x="2894975" y="5299364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23" name="Прямоугольный треугольник 22">
            <a:extLst>
              <a:ext uri="{FF2B5EF4-FFF2-40B4-BE49-F238E27FC236}">
                <a16:creationId xmlns:a16="http://schemas.microsoft.com/office/drawing/2014/main" id="{24AEF707-4DC2-6667-70FF-2F0E01FF728C}"/>
              </a:ext>
            </a:extLst>
          </p:cNvPr>
          <p:cNvSpPr/>
          <p:nvPr/>
        </p:nvSpPr>
        <p:spPr>
          <a:xfrm>
            <a:off x="2894307" y="5993388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46058EE5-2903-A324-8B8A-A4B7CB28BDB6}"/>
                  </a:ext>
                </a:extLst>
              </p14:cNvPr>
              <p14:cNvContentPartPr/>
              <p14:nvPr/>
            </p14:nvContentPartPr>
            <p14:xfrm>
              <a:off x="321560" y="6114560"/>
              <a:ext cx="1872360" cy="1591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46058EE5-2903-A324-8B8A-A4B7CB28BD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560" y="6051560"/>
                <a:ext cx="19980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F4D01F2-B192-91CD-DFDB-9CB20420E312}"/>
                  </a:ext>
                </a:extLst>
              </p14:cNvPr>
              <p14:cNvContentPartPr/>
              <p14:nvPr/>
            </p14:nvContentPartPr>
            <p14:xfrm>
              <a:off x="964520" y="6285200"/>
              <a:ext cx="1137600" cy="590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F4D01F2-B192-91CD-DFDB-9CB20420E31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1520" y="6222560"/>
                <a:ext cx="12632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CB83EA6F-A833-7284-6C48-47EDA6DEB108}"/>
                  </a:ext>
                </a:extLst>
              </p14:cNvPr>
              <p14:cNvContentPartPr/>
              <p14:nvPr/>
            </p14:nvContentPartPr>
            <p14:xfrm>
              <a:off x="9592640" y="6297440"/>
              <a:ext cx="2209680" cy="7920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CB83EA6F-A833-7284-6C48-47EDA6DEB10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29640" y="6234440"/>
                <a:ext cx="2335320" cy="2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654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192950" y="2873281"/>
            <a:ext cx="7418050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При определении объектов данных в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программе следует пользоваться преимуществами, предоставляемыми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словарем.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907902" y="2286000"/>
            <a:ext cx="8091148" cy="263045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444200" y="2873281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7272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4036" y="1101860"/>
                <a:ext cx="2916000" cy="338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385681" y="2759063"/>
            <a:ext cx="4163577" cy="2909114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При разработке организационно-экономического программного обеспечения элементы реальной среды должны быть представлены в виде данных. Сущности находятся во взаимосвязи друг с другом, что фиксируется в базовой модели данных. Такая модель называется моделью отношений между сущностями (</a:t>
            </a:r>
            <a:r>
              <a:rPr lang="ro-RO" sz="1600" b="1" dirty="0" err="1"/>
              <a:t>Entity</a:t>
            </a:r>
            <a:r>
              <a:rPr lang="ro-RO" sz="1600" b="1" dirty="0"/>
              <a:t> </a:t>
            </a:r>
            <a:r>
              <a:rPr lang="ro-RO" sz="1600" b="1" dirty="0" err="1"/>
              <a:t>Relationship</a:t>
            </a:r>
            <a:r>
              <a:rPr lang="ro-RO" sz="1600" b="1" dirty="0"/>
              <a:t> Model </a:t>
            </a:r>
            <a:r>
              <a:rPr lang="ru-RU" sz="1600" b="1" dirty="0"/>
              <a:t>⎼</a:t>
            </a:r>
            <a:r>
              <a:rPr lang="ro-RO" sz="1600" b="1" dirty="0"/>
              <a:t> ERM).</a:t>
            </a:r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12436" y="1518380"/>
            <a:ext cx="3640564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Моделирование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данных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436" y="1280780"/>
                <a:ext cx="4519440" cy="300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825549" y="-1270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DF22D3-57C4-56CD-B9F1-8100ADB1B4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658" y="1271420"/>
            <a:ext cx="6502400" cy="4152900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1" name="Рисунок 10" descr="Скрепка">
            <a:extLst>
              <a:ext uri="{FF2B5EF4-FFF2-40B4-BE49-F238E27FC236}">
                <a16:creationId xmlns:a16="http://schemas.microsoft.com/office/drawing/2014/main" id="{7395F848-C4F8-B3DD-AC80-BD45E83670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81175" y="5210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849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exrp.ru/" TargetMode="External"/></Relationships>
</file>

<file path=ppt/theme/theme1.xml><?xml version="1.0" encoding="utf-8"?>
<a:theme xmlns:a="http://schemas.openxmlformats.org/drawingml/2006/main" name="Тема Office">
  <a:themeElements>
    <a:clrScheme name="ExRP">
      <a:dk1>
        <a:sysClr val="windowText" lastClr="000000"/>
      </a:dk1>
      <a:lt1>
        <a:sysClr val="window" lastClr="FFFFFF"/>
      </a:lt1>
      <a:dk2>
        <a:srgbClr val="055E8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ECB13A"/>
      </a:accent4>
      <a:accent5>
        <a:srgbClr val="4472C4"/>
      </a:accent5>
      <a:accent6>
        <a:srgbClr val="70AD47"/>
      </a:accent6>
      <a:hlink>
        <a:srgbClr val="48A1FA"/>
      </a:hlink>
      <a:folHlink>
        <a:srgbClr val="7030A0"/>
      </a:folHlink>
    </a:clrScheme>
    <a:fontScheme name="ExRP">
      <a:majorFont>
        <a:latin typeface="Prata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r">
          <a:defRPr sz="1200" b="1" dirty="0" smtClean="0">
            <a:solidFill>
              <a:srgbClr val="0F608F"/>
            </a:solidFill>
            <a:hlinkClick xmlns:r="http://schemas.openxmlformats.org/officeDocument/2006/relationships" r:id="rId1"/>
          </a:defRPr>
        </a:defPPr>
      </a:lstStyle>
    </a:spDef>
    <a:txDef>
      <a:spPr>
        <a:noFill/>
      </a:spPr>
      <a:bodyPr wrap="square" rIns="0" rtlCol="0" anchor="ctr" anchorCtr="0">
        <a:spAutoFit/>
      </a:bodyPr>
      <a:lstStyle>
        <a:defPPr algn="r">
          <a:defRPr sz="1400" dirty="0" smtClean="0">
            <a:solidFill>
              <a:srgbClr val="0F608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14487</TotalTime>
  <Words>1564</Words>
  <Application>Microsoft Macintosh PowerPoint</Application>
  <PresentationFormat>Широкоэкранный</PresentationFormat>
  <Paragraphs>186</Paragraphs>
  <Slides>29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Noto Sans</vt:lpstr>
      <vt:lpstr>Calibri</vt:lpstr>
      <vt:lpstr>Arial</vt:lpstr>
      <vt:lpstr>Monaco</vt:lpstr>
      <vt:lpstr>Wingdings</vt:lpstr>
      <vt:lpstr>Prata</vt:lpstr>
      <vt:lpstr>Consolas</vt:lpstr>
      <vt:lpstr>Тема Office</vt:lpstr>
      <vt:lpstr>Введение в ABAP- инструментальные средства</vt:lpstr>
      <vt:lpstr>Глава 3</vt:lpstr>
      <vt:lpstr>Цели главы</vt:lpstr>
      <vt:lpstr>Содержание главы</vt:lpstr>
      <vt:lpstr>Моделирование данных и описательные элементы в ABAP-словаре</vt:lpstr>
      <vt:lpstr>Обзор урока</vt:lpstr>
      <vt:lpstr>Цели урока</vt:lpstr>
      <vt:lpstr>Практический пример</vt:lpstr>
      <vt:lpstr>Моделирование данных </vt:lpstr>
      <vt:lpstr>Модель данных о рейсах для учебных курсов ABAP </vt:lpstr>
      <vt:lpstr>Если клиенту турагентства требуется попасть из одного местоположения в другое, то он запрашивает у турагентства следующую информацию:</vt:lpstr>
      <vt:lpstr>Преобразование с помощью прозрачных таблиц</vt:lpstr>
      <vt:lpstr>Описательные элементы в ABAP-словаре</vt:lpstr>
      <vt:lpstr>Техническая структура прозрачной таблицы</vt:lpstr>
      <vt:lpstr>Прозрачные таблицы в ABAP-словаре</vt:lpstr>
      <vt:lpstr>Структуры в ABAP-словаре</vt:lpstr>
      <vt:lpstr>Использование элементов словаря для определения объектов данных в программе</vt:lpstr>
      <vt:lpstr>Определения на предыдущем слайде имеют следующее значение:</vt:lpstr>
      <vt:lpstr>PARAMETERS: определение с помощью элемента словаря</vt:lpstr>
      <vt:lpstr>Упражнение 4: Использование глобальных структур для объектов данных и диалогов</vt:lpstr>
      <vt:lpstr>Цели упражнения</vt:lpstr>
      <vt:lpstr>Практический пример</vt:lpstr>
      <vt:lpstr>Задание 1: Поиск и выполнение программы</vt:lpstr>
      <vt:lpstr>Задание 2: Анализ экрана выбора</vt:lpstr>
      <vt:lpstr>Задание 3: Анализ экрана</vt:lpstr>
      <vt:lpstr>Задание 4: Анализ исходного текста программы</vt:lpstr>
      <vt:lpstr>Резюме по уроку</vt:lpstr>
      <vt:lpstr>Резюме по главе</vt:lpstr>
      <vt:lpstr>Наши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Табаев Ринат Дамирович</cp:lastModifiedBy>
  <cp:revision>159</cp:revision>
  <dcterms:created xsi:type="dcterms:W3CDTF">2020-12-17T14:35:48Z</dcterms:created>
  <dcterms:modified xsi:type="dcterms:W3CDTF">2022-06-07T03:18:52Z</dcterms:modified>
</cp:coreProperties>
</file>